
<file path=[Content_Types].xml><?xml version="1.0" encoding="utf-8"?>
<Types xmlns="http://schemas.openxmlformats.org/package/2006/content-types">
  <Default ContentType="application/x-fontdata" Extension="fntdata"/>
  <Default ContentType="image/gif" Extension="gif"/>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61"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Lst>
  <p:sldSz cy="6858000" cx="9144000"/>
  <p:notesSz cx="6858000" cy="9144000"/>
  <p:embeddedFontLst>
    <p:embeddedFont>
      <p:font typeface="Quattrocento Sans"/>
      <p:regular r:id="rId35"/>
      <p:bold r:id="rId36"/>
      <p:italic r:id="rId37"/>
      <p:boldItalic r:id="rId38"/>
    </p:embeddedFont>
    <p:embeddedFont>
      <p:font typeface="Helvetica Neue"/>
      <p:regular r:id="rId39"/>
      <p:bold r:id="rId40"/>
      <p:italic r:id="rId41"/>
      <p:boldItalic r:id="rId4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891">
          <p15:clr>
            <a:srgbClr val="A4A3A4"/>
          </p15:clr>
        </p15:guide>
        <p15:guide id="2" orient="horz" pos="144">
          <p15:clr>
            <a:srgbClr val="A4A3A4"/>
          </p15:clr>
        </p15:guide>
        <p15:guide id="3" orient="horz" pos="2160">
          <p15:clr>
            <a:srgbClr val="A4A3A4"/>
          </p15:clr>
        </p15:guide>
        <p15:guide id="4" orient="horz" pos="4176">
          <p15:clr>
            <a:srgbClr val="A4A3A4"/>
          </p15:clr>
        </p15:guide>
        <p15:guide id="5" orient="horz" pos="1198">
          <p15:clr>
            <a:srgbClr val="A4A3A4"/>
          </p15:clr>
        </p15:guide>
        <p15:guide id="6" pos="5520">
          <p15:clr>
            <a:srgbClr val="A4A3A4"/>
          </p15:clr>
        </p15:guide>
        <p15:guide id="7" pos="241">
          <p15:clr>
            <a:srgbClr val="A4A3A4"/>
          </p15:clr>
        </p15:guide>
        <p15:guide id="8" pos="458">
          <p15:clr>
            <a:srgbClr val="A4A3A4"/>
          </p15:clr>
        </p15:guide>
        <p15:guide id="9" pos="2881">
          <p15:clr>
            <a:srgbClr val="A4A3A4"/>
          </p15:clr>
        </p15:guide>
      </p15:sldGuideLst>
    </p:ext>
    <p:ext uri="{2D200454-40CA-4A62-9FC3-DE9A4176ACB9}">
      <p15:notesGuideLst>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891" orient="horz"/>
        <p:guide pos="144" orient="horz"/>
        <p:guide pos="2160" orient="horz"/>
        <p:guide pos="4176" orient="horz"/>
        <p:guide pos="1198" orient="horz"/>
        <p:guide pos="5520"/>
        <p:guide pos="241"/>
        <p:guide pos="458"/>
        <p:guide pos="2881"/>
      </p:guideLst>
    </p:cSldViewPr>
  </p:slideViewPr>
  <p:notesViewPr>
    <p:cSldViewPr snapToGrid="0">
      <p:cViewPr varScale="1">
        <p:scale>
          <a:sx n="100" d="100"/>
          <a:sy n="100" d="100"/>
        </p:scale>
        <p:origin x="0" y="0"/>
      </p:cViewPr>
      <p:guideLst>
        <p:guide pos="2880" orient="horz"/>
        <p:guide pos="2160"/>
      </p:guideLst>
    </p:cSldViewPr>
  </p:notesViewPr>
</p:viewPr>
</file>

<file path=ppt/_rels/presentation.xml.rels><?xml version="1.0" encoding="UTF-8" standalone="yes"?><Relationships xmlns="http://schemas.openxmlformats.org/package/2006/relationships"><Relationship Id="rId40" Type="http://schemas.openxmlformats.org/officeDocument/2006/relationships/font" Target="fonts/HelveticaNeue-bold.fntdata"/><Relationship Id="rId20" Type="http://schemas.openxmlformats.org/officeDocument/2006/relationships/slide" Target="slides/slide15.xml"/><Relationship Id="rId42" Type="http://schemas.openxmlformats.org/officeDocument/2006/relationships/font" Target="fonts/HelveticaNeue-boldItalic.fntdata"/><Relationship Id="rId41" Type="http://schemas.openxmlformats.org/officeDocument/2006/relationships/font" Target="fonts/HelveticaNeue-italic.fntdata"/><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slide" Target="slides/slide28.xml"/><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35" Type="http://schemas.openxmlformats.org/officeDocument/2006/relationships/font" Target="fonts/QuattrocentoSans-regular.fntdata"/><Relationship Id="rId12" Type="http://schemas.openxmlformats.org/officeDocument/2006/relationships/slide" Target="slides/slide7.xml"/><Relationship Id="rId34" Type="http://schemas.openxmlformats.org/officeDocument/2006/relationships/slide" Target="slides/slide29.xml"/><Relationship Id="rId15" Type="http://schemas.openxmlformats.org/officeDocument/2006/relationships/slide" Target="slides/slide10.xml"/><Relationship Id="rId37" Type="http://schemas.openxmlformats.org/officeDocument/2006/relationships/font" Target="fonts/QuattrocentoSans-italic.fntdata"/><Relationship Id="rId14" Type="http://schemas.openxmlformats.org/officeDocument/2006/relationships/slide" Target="slides/slide9.xml"/><Relationship Id="rId36" Type="http://schemas.openxmlformats.org/officeDocument/2006/relationships/font" Target="fonts/QuattrocentoSans-bold.fntdata"/><Relationship Id="rId17" Type="http://schemas.openxmlformats.org/officeDocument/2006/relationships/slide" Target="slides/slide12.xml"/><Relationship Id="rId39" Type="http://schemas.openxmlformats.org/officeDocument/2006/relationships/font" Target="fonts/HelveticaNeue-regular.fntdata"/><Relationship Id="rId16" Type="http://schemas.openxmlformats.org/officeDocument/2006/relationships/slide" Target="slides/slide11.xml"/><Relationship Id="rId38" Type="http://schemas.openxmlformats.org/officeDocument/2006/relationships/font" Target="fonts/QuattrocentoSans-boldItalic.fntdata"/><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Times New Roman"/>
                <a:ea typeface="Times New Roman"/>
                <a:cs typeface="Times New Roman"/>
                <a:sym typeface="Times New Roman"/>
              </a:defRPr>
            </a:lvl1pPr>
            <a:lvl2pPr lvl="1" marR="0" rtl="0" algn="l">
              <a:spcBef>
                <a:spcPts val="0"/>
              </a:spcBef>
              <a:spcAft>
                <a:spcPts val="0"/>
              </a:spcAft>
              <a:buSzPts val="1400"/>
              <a:buNone/>
              <a:defRPr b="1" i="0" sz="4000" u="none" cap="none" strike="noStrike">
                <a:solidFill>
                  <a:schemeClr val="dk1"/>
                </a:solidFill>
                <a:latin typeface="Verdana"/>
                <a:ea typeface="Verdana"/>
                <a:cs typeface="Verdana"/>
                <a:sym typeface="Verdana"/>
              </a:defRPr>
            </a:lvl2pPr>
            <a:lvl3pPr lvl="2" marR="0" rtl="0" algn="l">
              <a:spcBef>
                <a:spcPts val="0"/>
              </a:spcBef>
              <a:spcAft>
                <a:spcPts val="0"/>
              </a:spcAft>
              <a:buSzPts val="1400"/>
              <a:buNone/>
              <a:defRPr b="1" i="0" sz="4000" u="none" cap="none" strike="noStrike">
                <a:solidFill>
                  <a:schemeClr val="dk1"/>
                </a:solidFill>
                <a:latin typeface="Verdana"/>
                <a:ea typeface="Verdana"/>
                <a:cs typeface="Verdana"/>
                <a:sym typeface="Verdana"/>
              </a:defRPr>
            </a:lvl3pPr>
            <a:lvl4pPr lvl="3" marR="0" rtl="0" algn="l">
              <a:spcBef>
                <a:spcPts val="0"/>
              </a:spcBef>
              <a:spcAft>
                <a:spcPts val="0"/>
              </a:spcAft>
              <a:buSzPts val="1400"/>
              <a:buNone/>
              <a:defRPr b="1" i="0" sz="4000" u="none" cap="none" strike="noStrike">
                <a:solidFill>
                  <a:schemeClr val="dk1"/>
                </a:solidFill>
                <a:latin typeface="Verdana"/>
                <a:ea typeface="Verdana"/>
                <a:cs typeface="Verdana"/>
                <a:sym typeface="Verdana"/>
              </a:defRPr>
            </a:lvl4pPr>
            <a:lvl5pPr lvl="4" marR="0" rtl="0" algn="l">
              <a:spcBef>
                <a:spcPts val="0"/>
              </a:spcBef>
              <a:spcAft>
                <a:spcPts val="0"/>
              </a:spcAft>
              <a:buSzPts val="1400"/>
              <a:buNone/>
              <a:defRPr b="1" i="0" sz="4000" u="none" cap="none" strike="noStrike">
                <a:solidFill>
                  <a:schemeClr val="dk1"/>
                </a:solidFill>
                <a:latin typeface="Verdana"/>
                <a:ea typeface="Verdana"/>
                <a:cs typeface="Verdana"/>
                <a:sym typeface="Verdana"/>
              </a:defRPr>
            </a:lvl5pPr>
            <a:lvl6pPr lvl="5" marR="0" rtl="0" algn="l">
              <a:spcBef>
                <a:spcPts val="0"/>
              </a:spcBef>
              <a:spcAft>
                <a:spcPts val="0"/>
              </a:spcAft>
              <a:buSzPts val="1400"/>
              <a:buNone/>
              <a:defRPr b="1" i="0" sz="4000" u="none" cap="none" strike="noStrike">
                <a:solidFill>
                  <a:schemeClr val="dk1"/>
                </a:solidFill>
                <a:latin typeface="Verdana"/>
                <a:ea typeface="Verdana"/>
                <a:cs typeface="Verdana"/>
                <a:sym typeface="Verdana"/>
              </a:defRPr>
            </a:lvl6pPr>
            <a:lvl7pPr lvl="6" marR="0" rtl="0" algn="l">
              <a:spcBef>
                <a:spcPts val="0"/>
              </a:spcBef>
              <a:spcAft>
                <a:spcPts val="0"/>
              </a:spcAft>
              <a:buSzPts val="1400"/>
              <a:buNone/>
              <a:defRPr b="1" i="0" sz="4000" u="none" cap="none" strike="noStrike">
                <a:solidFill>
                  <a:schemeClr val="dk1"/>
                </a:solidFill>
                <a:latin typeface="Verdana"/>
                <a:ea typeface="Verdana"/>
                <a:cs typeface="Verdana"/>
                <a:sym typeface="Verdana"/>
              </a:defRPr>
            </a:lvl7pPr>
            <a:lvl8pPr lvl="7" marR="0" rtl="0" algn="l">
              <a:spcBef>
                <a:spcPts val="0"/>
              </a:spcBef>
              <a:spcAft>
                <a:spcPts val="0"/>
              </a:spcAft>
              <a:buSzPts val="1400"/>
              <a:buNone/>
              <a:defRPr b="1" i="0" sz="4000" u="none" cap="none" strike="noStrike">
                <a:solidFill>
                  <a:schemeClr val="dk1"/>
                </a:solidFill>
                <a:latin typeface="Verdana"/>
                <a:ea typeface="Verdana"/>
                <a:cs typeface="Verdana"/>
                <a:sym typeface="Verdana"/>
              </a:defRPr>
            </a:lvl8pPr>
            <a:lvl9pPr lvl="8" marR="0" rtl="0" algn="l">
              <a:spcBef>
                <a:spcPts val="0"/>
              </a:spcBef>
              <a:spcAft>
                <a:spcPts val="0"/>
              </a:spcAft>
              <a:buSzPts val="1400"/>
              <a:buNone/>
              <a:defRPr b="1" i="0" sz="4000" u="none" cap="none" strike="noStrike">
                <a:solidFill>
                  <a:schemeClr val="dk1"/>
                </a:solidFill>
                <a:latin typeface="Verdana"/>
                <a:ea typeface="Verdana"/>
                <a:cs typeface="Verdana"/>
                <a:sym typeface="Verdana"/>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Times New Roman"/>
                <a:ea typeface="Times New Roman"/>
                <a:cs typeface="Times New Roman"/>
                <a:sym typeface="Times New Roman"/>
              </a:defRPr>
            </a:lvl1pPr>
            <a:lvl2pPr lvl="1" marR="0" rtl="0" algn="l">
              <a:spcBef>
                <a:spcPts val="0"/>
              </a:spcBef>
              <a:spcAft>
                <a:spcPts val="0"/>
              </a:spcAft>
              <a:buSzPts val="1400"/>
              <a:buNone/>
              <a:defRPr b="1" i="0" sz="4000" u="none" cap="none" strike="noStrike">
                <a:solidFill>
                  <a:schemeClr val="dk1"/>
                </a:solidFill>
                <a:latin typeface="Verdana"/>
                <a:ea typeface="Verdana"/>
                <a:cs typeface="Verdana"/>
                <a:sym typeface="Verdana"/>
              </a:defRPr>
            </a:lvl2pPr>
            <a:lvl3pPr lvl="2" marR="0" rtl="0" algn="l">
              <a:spcBef>
                <a:spcPts val="0"/>
              </a:spcBef>
              <a:spcAft>
                <a:spcPts val="0"/>
              </a:spcAft>
              <a:buSzPts val="1400"/>
              <a:buNone/>
              <a:defRPr b="1" i="0" sz="4000" u="none" cap="none" strike="noStrike">
                <a:solidFill>
                  <a:schemeClr val="dk1"/>
                </a:solidFill>
                <a:latin typeface="Verdana"/>
                <a:ea typeface="Verdana"/>
                <a:cs typeface="Verdana"/>
                <a:sym typeface="Verdana"/>
              </a:defRPr>
            </a:lvl3pPr>
            <a:lvl4pPr lvl="3" marR="0" rtl="0" algn="l">
              <a:spcBef>
                <a:spcPts val="0"/>
              </a:spcBef>
              <a:spcAft>
                <a:spcPts val="0"/>
              </a:spcAft>
              <a:buSzPts val="1400"/>
              <a:buNone/>
              <a:defRPr b="1" i="0" sz="4000" u="none" cap="none" strike="noStrike">
                <a:solidFill>
                  <a:schemeClr val="dk1"/>
                </a:solidFill>
                <a:latin typeface="Verdana"/>
                <a:ea typeface="Verdana"/>
                <a:cs typeface="Verdana"/>
                <a:sym typeface="Verdana"/>
              </a:defRPr>
            </a:lvl4pPr>
            <a:lvl5pPr lvl="4" marR="0" rtl="0" algn="l">
              <a:spcBef>
                <a:spcPts val="0"/>
              </a:spcBef>
              <a:spcAft>
                <a:spcPts val="0"/>
              </a:spcAft>
              <a:buSzPts val="1400"/>
              <a:buNone/>
              <a:defRPr b="1" i="0" sz="4000" u="none" cap="none" strike="noStrike">
                <a:solidFill>
                  <a:schemeClr val="dk1"/>
                </a:solidFill>
                <a:latin typeface="Verdana"/>
                <a:ea typeface="Verdana"/>
                <a:cs typeface="Verdana"/>
                <a:sym typeface="Verdana"/>
              </a:defRPr>
            </a:lvl5pPr>
            <a:lvl6pPr lvl="5" marR="0" rtl="0" algn="l">
              <a:spcBef>
                <a:spcPts val="0"/>
              </a:spcBef>
              <a:spcAft>
                <a:spcPts val="0"/>
              </a:spcAft>
              <a:buSzPts val="1400"/>
              <a:buNone/>
              <a:defRPr b="1" i="0" sz="4000" u="none" cap="none" strike="noStrike">
                <a:solidFill>
                  <a:schemeClr val="dk1"/>
                </a:solidFill>
                <a:latin typeface="Verdana"/>
                <a:ea typeface="Verdana"/>
                <a:cs typeface="Verdana"/>
                <a:sym typeface="Verdana"/>
              </a:defRPr>
            </a:lvl6pPr>
            <a:lvl7pPr lvl="6" marR="0" rtl="0" algn="l">
              <a:spcBef>
                <a:spcPts val="0"/>
              </a:spcBef>
              <a:spcAft>
                <a:spcPts val="0"/>
              </a:spcAft>
              <a:buSzPts val="1400"/>
              <a:buNone/>
              <a:defRPr b="1" i="0" sz="4000" u="none" cap="none" strike="noStrike">
                <a:solidFill>
                  <a:schemeClr val="dk1"/>
                </a:solidFill>
                <a:latin typeface="Verdana"/>
                <a:ea typeface="Verdana"/>
                <a:cs typeface="Verdana"/>
                <a:sym typeface="Verdana"/>
              </a:defRPr>
            </a:lvl7pPr>
            <a:lvl8pPr lvl="7" marR="0" rtl="0" algn="l">
              <a:spcBef>
                <a:spcPts val="0"/>
              </a:spcBef>
              <a:spcAft>
                <a:spcPts val="0"/>
              </a:spcAft>
              <a:buSzPts val="1400"/>
              <a:buNone/>
              <a:defRPr b="1" i="0" sz="4000" u="none" cap="none" strike="noStrike">
                <a:solidFill>
                  <a:schemeClr val="dk1"/>
                </a:solidFill>
                <a:latin typeface="Verdana"/>
                <a:ea typeface="Verdana"/>
                <a:cs typeface="Verdana"/>
                <a:sym typeface="Verdana"/>
              </a:defRPr>
            </a:lvl8pPr>
            <a:lvl9pPr lvl="8" marR="0" rtl="0" algn="l">
              <a:spcBef>
                <a:spcPts val="0"/>
              </a:spcBef>
              <a:spcAft>
                <a:spcPts val="0"/>
              </a:spcAft>
              <a:buSzPts val="1400"/>
              <a:buNone/>
              <a:defRPr b="1" i="0" sz="4000" u="none" cap="none" strike="noStrike">
                <a:solidFill>
                  <a:schemeClr val="dk1"/>
                </a:solidFill>
                <a:latin typeface="Verdana"/>
                <a:ea typeface="Verdana"/>
                <a:cs typeface="Verdana"/>
                <a:sym typeface="Verdana"/>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360"/>
              </a:spcBef>
              <a:spcAft>
                <a:spcPts val="0"/>
              </a:spcAft>
              <a:buSzPts val="1400"/>
              <a:buNone/>
              <a:defRPr b="0" i="0" sz="1200" u="none" cap="none" strike="noStrike">
                <a:solidFill>
                  <a:schemeClr val="dk1"/>
                </a:solidFill>
                <a:latin typeface="Times New Roman"/>
                <a:ea typeface="Times New Roman"/>
                <a:cs typeface="Times New Roman"/>
                <a:sym typeface="Times New Roman"/>
              </a:defRPr>
            </a:lvl1pPr>
            <a:lvl2pPr indent="-228600" lvl="1" marL="914400" marR="0" rtl="0" algn="l">
              <a:spcBef>
                <a:spcPts val="360"/>
              </a:spcBef>
              <a:spcAft>
                <a:spcPts val="0"/>
              </a:spcAft>
              <a:buSzPts val="1400"/>
              <a:buNone/>
              <a:defRPr b="0" i="0" sz="1200" u="none" cap="none" strike="noStrike">
                <a:solidFill>
                  <a:schemeClr val="dk1"/>
                </a:solidFill>
                <a:latin typeface="Times New Roman"/>
                <a:ea typeface="Times New Roman"/>
                <a:cs typeface="Times New Roman"/>
                <a:sym typeface="Times New Roman"/>
              </a:defRPr>
            </a:lvl2pPr>
            <a:lvl3pPr indent="-228600" lvl="2" marL="1371600" marR="0" rtl="0" algn="l">
              <a:spcBef>
                <a:spcPts val="360"/>
              </a:spcBef>
              <a:spcAft>
                <a:spcPts val="0"/>
              </a:spcAft>
              <a:buSzPts val="1400"/>
              <a:buNone/>
              <a:defRPr b="0" i="0" sz="1200" u="none" cap="none" strike="noStrike">
                <a:solidFill>
                  <a:schemeClr val="dk1"/>
                </a:solidFill>
                <a:latin typeface="Times New Roman"/>
                <a:ea typeface="Times New Roman"/>
                <a:cs typeface="Times New Roman"/>
                <a:sym typeface="Times New Roman"/>
              </a:defRPr>
            </a:lvl3pPr>
            <a:lvl4pPr indent="-228600" lvl="3" marL="1828800" marR="0" rtl="0" algn="l">
              <a:spcBef>
                <a:spcPts val="360"/>
              </a:spcBef>
              <a:spcAft>
                <a:spcPts val="0"/>
              </a:spcAft>
              <a:buSzPts val="1400"/>
              <a:buNone/>
              <a:defRPr b="0" i="0" sz="1200" u="none" cap="none" strike="noStrike">
                <a:solidFill>
                  <a:schemeClr val="dk1"/>
                </a:solidFill>
                <a:latin typeface="Times New Roman"/>
                <a:ea typeface="Times New Roman"/>
                <a:cs typeface="Times New Roman"/>
                <a:sym typeface="Times New Roman"/>
              </a:defRPr>
            </a:lvl4pPr>
            <a:lvl5pPr indent="-228600" lvl="4" marL="2286000" marR="0" rtl="0" algn="l">
              <a:spcBef>
                <a:spcPts val="360"/>
              </a:spcBef>
              <a:spcAft>
                <a:spcPts val="0"/>
              </a:spcAft>
              <a:buSzPts val="1400"/>
              <a:buNone/>
              <a:defRPr b="0" i="0" sz="1200" u="none" cap="none" strike="noStrike">
                <a:solidFill>
                  <a:schemeClr val="dk1"/>
                </a:solidFill>
                <a:latin typeface="Times New Roman"/>
                <a:ea typeface="Times New Roman"/>
                <a:cs typeface="Times New Roman"/>
                <a:sym typeface="Times New Roman"/>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791575"/>
            <a:ext cx="5667375" cy="350838"/>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800" u="none" cap="none" strike="noStrike">
                <a:solidFill>
                  <a:schemeClr val="dk1"/>
                </a:solidFill>
                <a:latin typeface="Quattrocento Sans"/>
                <a:ea typeface="Quattrocento Sans"/>
                <a:cs typeface="Quattrocento Sans"/>
                <a:sym typeface="Quattrocento Sans"/>
              </a:defRPr>
            </a:lvl1pPr>
            <a:lvl2pPr lvl="1" marR="0" rtl="0" algn="l">
              <a:spcBef>
                <a:spcPts val="0"/>
              </a:spcBef>
              <a:spcAft>
                <a:spcPts val="0"/>
              </a:spcAft>
              <a:buSzPts val="1400"/>
              <a:buNone/>
              <a:defRPr b="1" i="0" sz="4000" u="none" cap="none" strike="noStrike">
                <a:solidFill>
                  <a:schemeClr val="dk1"/>
                </a:solidFill>
                <a:latin typeface="Verdana"/>
                <a:ea typeface="Verdana"/>
                <a:cs typeface="Verdana"/>
                <a:sym typeface="Verdana"/>
              </a:defRPr>
            </a:lvl2pPr>
            <a:lvl3pPr lvl="2" marR="0" rtl="0" algn="l">
              <a:spcBef>
                <a:spcPts val="0"/>
              </a:spcBef>
              <a:spcAft>
                <a:spcPts val="0"/>
              </a:spcAft>
              <a:buSzPts val="1400"/>
              <a:buNone/>
              <a:defRPr b="1" i="0" sz="4000" u="none" cap="none" strike="noStrike">
                <a:solidFill>
                  <a:schemeClr val="dk1"/>
                </a:solidFill>
                <a:latin typeface="Verdana"/>
                <a:ea typeface="Verdana"/>
                <a:cs typeface="Verdana"/>
                <a:sym typeface="Verdana"/>
              </a:defRPr>
            </a:lvl3pPr>
            <a:lvl4pPr lvl="3" marR="0" rtl="0" algn="l">
              <a:spcBef>
                <a:spcPts val="0"/>
              </a:spcBef>
              <a:spcAft>
                <a:spcPts val="0"/>
              </a:spcAft>
              <a:buSzPts val="1400"/>
              <a:buNone/>
              <a:defRPr b="1" i="0" sz="4000" u="none" cap="none" strike="noStrike">
                <a:solidFill>
                  <a:schemeClr val="dk1"/>
                </a:solidFill>
                <a:latin typeface="Verdana"/>
                <a:ea typeface="Verdana"/>
                <a:cs typeface="Verdana"/>
                <a:sym typeface="Verdana"/>
              </a:defRPr>
            </a:lvl4pPr>
            <a:lvl5pPr lvl="4" marR="0" rtl="0" algn="l">
              <a:spcBef>
                <a:spcPts val="0"/>
              </a:spcBef>
              <a:spcAft>
                <a:spcPts val="0"/>
              </a:spcAft>
              <a:buSzPts val="1400"/>
              <a:buNone/>
              <a:defRPr b="1" i="0" sz="4000" u="none" cap="none" strike="noStrike">
                <a:solidFill>
                  <a:schemeClr val="dk1"/>
                </a:solidFill>
                <a:latin typeface="Verdana"/>
                <a:ea typeface="Verdana"/>
                <a:cs typeface="Verdana"/>
                <a:sym typeface="Verdana"/>
              </a:defRPr>
            </a:lvl5pPr>
            <a:lvl6pPr lvl="5" marR="0" rtl="0" algn="l">
              <a:spcBef>
                <a:spcPts val="0"/>
              </a:spcBef>
              <a:spcAft>
                <a:spcPts val="0"/>
              </a:spcAft>
              <a:buSzPts val="1400"/>
              <a:buNone/>
              <a:defRPr b="1" i="0" sz="4000" u="none" cap="none" strike="noStrike">
                <a:solidFill>
                  <a:schemeClr val="dk1"/>
                </a:solidFill>
                <a:latin typeface="Verdana"/>
                <a:ea typeface="Verdana"/>
                <a:cs typeface="Verdana"/>
                <a:sym typeface="Verdana"/>
              </a:defRPr>
            </a:lvl6pPr>
            <a:lvl7pPr lvl="6" marR="0" rtl="0" algn="l">
              <a:spcBef>
                <a:spcPts val="0"/>
              </a:spcBef>
              <a:spcAft>
                <a:spcPts val="0"/>
              </a:spcAft>
              <a:buSzPts val="1400"/>
              <a:buNone/>
              <a:defRPr b="1" i="0" sz="4000" u="none" cap="none" strike="noStrike">
                <a:solidFill>
                  <a:schemeClr val="dk1"/>
                </a:solidFill>
                <a:latin typeface="Verdana"/>
                <a:ea typeface="Verdana"/>
                <a:cs typeface="Verdana"/>
                <a:sym typeface="Verdana"/>
              </a:defRPr>
            </a:lvl7pPr>
            <a:lvl8pPr lvl="7" marR="0" rtl="0" algn="l">
              <a:spcBef>
                <a:spcPts val="0"/>
              </a:spcBef>
              <a:spcAft>
                <a:spcPts val="0"/>
              </a:spcAft>
              <a:buSzPts val="1400"/>
              <a:buNone/>
              <a:defRPr b="1" i="0" sz="4000" u="none" cap="none" strike="noStrike">
                <a:solidFill>
                  <a:schemeClr val="dk1"/>
                </a:solidFill>
                <a:latin typeface="Verdana"/>
                <a:ea typeface="Verdana"/>
                <a:cs typeface="Verdana"/>
                <a:sym typeface="Verdana"/>
              </a:defRPr>
            </a:lvl8pPr>
            <a:lvl9pPr lvl="8" marR="0" rtl="0" algn="l">
              <a:spcBef>
                <a:spcPts val="0"/>
              </a:spcBef>
              <a:spcAft>
                <a:spcPts val="0"/>
              </a:spcAft>
              <a:buSzPts val="1400"/>
              <a:buNone/>
              <a:defRPr b="1" i="0" sz="4000" u="none" cap="none" strike="noStrike">
                <a:solidFill>
                  <a:schemeClr val="dk1"/>
                </a:solidFill>
                <a:latin typeface="Verdana"/>
                <a:ea typeface="Verdana"/>
                <a:cs typeface="Verdana"/>
                <a:sym typeface="Verdana"/>
              </a:defRPr>
            </a:lvl9pPr>
          </a:lstStyle>
          <a:p/>
        </p:txBody>
      </p:sp>
      <p:sp>
        <p:nvSpPr>
          <p:cNvPr id="8" name="Google Shape;8;n"/>
          <p:cNvSpPr txBox="1"/>
          <p:nvPr>
            <p:ph idx="12" type="sldNum"/>
          </p:nvPr>
        </p:nvSpPr>
        <p:spPr>
          <a:xfrm>
            <a:off x="5583238" y="8685213"/>
            <a:ext cx="1273175"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s-ES" sz="1200" u="none" cap="none" strike="noStrike">
                <a:solidFill>
                  <a:schemeClr val="dk1"/>
                </a:solidFill>
                <a:latin typeface="Times New Roman"/>
                <a:ea typeface="Times New Roman"/>
                <a:cs typeface="Times New Roman"/>
                <a:sym typeface="Times New Roman"/>
              </a:rPr>
              <a:t>‹#›</a:t>
            </a:fld>
            <a:endParaRPr b="0" i="0" sz="1200" u="none" cap="none" strike="noStrike">
              <a:solidFill>
                <a:schemeClr val="dk1"/>
              </a:solidFill>
              <a:latin typeface="Times New Roman"/>
              <a:ea typeface="Times New Roman"/>
              <a:cs typeface="Times New Roman"/>
              <a:sym typeface="Times New Roman"/>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 name="Shape 60"/>
        <p:cNvGrpSpPr/>
        <p:nvPr/>
      </p:nvGrpSpPr>
      <p:grpSpPr>
        <a:xfrm>
          <a:off x="0" y="0"/>
          <a:ext cx="0" cy="0"/>
          <a:chOff x="0" y="0"/>
          <a:chExt cx="0" cy="0"/>
        </a:xfrm>
      </p:grpSpPr>
      <p:sp>
        <p:nvSpPr>
          <p:cNvPr id="61" name="Google Shape;61;p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62" name="Google Shape;62;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p1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146" name="Google Shape;146;p1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p1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166" name="Google Shape;166;p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3" name="Shape 183"/>
        <p:cNvGrpSpPr/>
        <p:nvPr/>
      </p:nvGrpSpPr>
      <p:grpSpPr>
        <a:xfrm>
          <a:off x="0" y="0"/>
          <a:ext cx="0" cy="0"/>
          <a:chOff x="0" y="0"/>
          <a:chExt cx="0" cy="0"/>
        </a:xfrm>
      </p:grpSpPr>
      <p:sp>
        <p:nvSpPr>
          <p:cNvPr id="184" name="Google Shape;184;p1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185" name="Google Shape;185;p1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6" name="Google Shape;186;p12:notes"/>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p>
            <a:pPr indent="0" lvl="0" marL="0" rtl="0" algn="r">
              <a:spcBef>
                <a:spcPts val="0"/>
              </a:spcBef>
              <a:spcAft>
                <a:spcPts val="0"/>
              </a:spcAft>
              <a:buNone/>
            </a:pPr>
            <a:r>
              <a:rPr lang="es-ES"/>
              <a:t>5/9/2017 3:17 PM</a:t>
            </a:r>
            <a:endParaRPr/>
          </a:p>
        </p:txBody>
      </p:sp>
      <p:sp>
        <p:nvSpPr>
          <p:cNvPr id="187" name="Google Shape;187;p12:notes"/>
          <p:cNvSpPr txBox="1"/>
          <p:nvPr>
            <p:ph idx="11" type="ftr"/>
          </p:nvPr>
        </p:nvSpPr>
        <p:spPr>
          <a:xfrm>
            <a:off x="0" y="8791575"/>
            <a:ext cx="5667375" cy="350838"/>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lang="es-ES"/>
              <a:t>© 2004 Microsoft Corporation. All rights reserved.</a:t>
            </a:r>
            <a:endParaRPr/>
          </a:p>
          <a:p>
            <a:pPr indent="0" lvl="0" marL="0" rtl="0" algn="l">
              <a:spcBef>
                <a:spcPts val="0"/>
              </a:spcBef>
              <a:spcAft>
                <a:spcPts val="0"/>
              </a:spcAft>
              <a:buNone/>
            </a:pPr>
            <a:r>
              <a:rPr lang="es-ES"/>
              <a:t>This presentation is for informational purposes only. Microsoft makes no warranties, express or implied, in this summary.</a:t>
            </a:r>
            <a:endParaRPr/>
          </a:p>
        </p:txBody>
      </p:sp>
      <p:sp>
        <p:nvSpPr>
          <p:cNvPr id="188" name="Google Shape;188;p12:notes"/>
          <p:cNvSpPr txBox="1"/>
          <p:nvPr>
            <p:ph idx="12" type="sldNum"/>
          </p:nvPr>
        </p:nvSpPr>
        <p:spPr>
          <a:xfrm>
            <a:off x="5583238" y="8685213"/>
            <a:ext cx="1273175"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3" name="Shape 193"/>
        <p:cNvGrpSpPr/>
        <p:nvPr/>
      </p:nvGrpSpPr>
      <p:grpSpPr>
        <a:xfrm>
          <a:off x="0" y="0"/>
          <a:ext cx="0" cy="0"/>
          <a:chOff x="0" y="0"/>
          <a:chExt cx="0" cy="0"/>
        </a:xfrm>
      </p:grpSpPr>
      <p:sp>
        <p:nvSpPr>
          <p:cNvPr id="194" name="Google Shape;194;p1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195" name="Google Shape;195;p1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1" name="Shape 201"/>
        <p:cNvGrpSpPr/>
        <p:nvPr/>
      </p:nvGrpSpPr>
      <p:grpSpPr>
        <a:xfrm>
          <a:off x="0" y="0"/>
          <a:ext cx="0" cy="0"/>
          <a:chOff x="0" y="0"/>
          <a:chExt cx="0" cy="0"/>
        </a:xfrm>
      </p:grpSpPr>
      <p:sp>
        <p:nvSpPr>
          <p:cNvPr id="202" name="Google Shape;202;p1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03" name="Google Shape;203;p1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8" name="Shape 208"/>
        <p:cNvGrpSpPr/>
        <p:nvPr/>
      </p:nvGrpSpPr>
      <p:grpSpPr>
        <a:xfrm>
          <a:off x="0" y="0"/>
          <a:ext cx="0" cy="0"/>
          <a:chOff x="0" y="0"/>
          <a:chExt cx="0" cy="0"/>
        </a:xfrm>
      </p:grpSpPr>
      <p:sp>
        <p:nvSpPr>
          <p:cNvPr id="209" name="Google Shape;209;p1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210" name="Google Shape;210;p15: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319088" lvl="0" marL="319088" rtl="0" algn="l">
              <a:lnSpc>
                <a:spcPct val="80000"/>
              </a:lnSpc>
              <a:spcBef>
                <a:spcPts val="0"/>
              </a:spcBef>
              <a:spcAft>
                <a:spcPts val="0"/>
              </a:spcAft>
              <a:buNone/>
            </a:pPr>
            <a:r>
              <a:rPr lang="es-ES" sz="2300"/>
              <a:t>Una vez que hemos establecido la conexión con el SGBD, la siguiente operación  que normalmente querremos llevar a cabo será la de enviarle sentencias para realizar diferentes operaciones con los datos. Las clases Command de ADO.NET son las que nos permitirán llevar a cabo tales operaciones. </a:t>
            </a:r>
            <a:endParaRPr/>
          </a:p>
          <a:p>
            <a:pPr indent="-319088" lvl="0" marL="319088" rtl="0" algn="l">
              <a:lnSpc>
                <a:spcPct val="80000"/>
              </a:lnSpc>
              <a:spcBef>
                <a:spcPts val="690"/>
              </a:spcBef>
              <a:spcAft>
                <a:spcPts val="0"/>
              </a:spcAft>
              <a:buNone/>
            </a:pPr>
            <a:r>
              <a:rPr lang="es-ES" sz="2300"/>
              <a:t>Un objeto Command nos va a permitir ejecutar una sentencia SQL sobre la fuente de datos con la que hemos conectado. También podremos obtener un conjunto de resultados. En este caso, esos datos pasarán a otro tipos de objetos como DataReader o DataAdapter. </a:t>
            </a:r>
            <a:endParaRPr/>
          </a:p>
          <a:p>
            <a:pPr indent="-319088" lvl="0" marL="319088" rtl="0" algn="l">
              <a:lnSpc>
                <a:spcPct val="80000"/>
              </a:lnSpc>
              <a:spcBef>
                <a:spcPts val="690"/>
              </a:spcBef>
              <a:spcAft>
                <a:spcPts val="0"/>
              </a:spcAft>
              <a:buNone/>
            </a:pPr>
            <a:r>
              <a:rPr lang="es-ES" sz="2300"/>
              <a:t>Los objetos Command se deben crear a partir de la conexión que ya se ha establecido y contendrá una sentencia a SQL a ejecutar sobre dicha conexión. </a:t>
            </a:r>
            <a:endParaRPr/>
          </a:p>
          <a:p>
            <a:pPr indent="-319088" lvl="0" marL="319088" rtl="0" algn="l">
              <a:lnSpc>
                <a:spcPct val="80000"/>
              </a:lnSpc>
              <a:spcBef>
                <a:spcPts val="690"/>
              </a:spcBef>
              <a:spcAft>
                <a:spcPts val="0"/>
              </a:spcAft>
              <a:buNone/>
            </a:pPr>
            <a:r>
              <a:rPr lang="es-ES" sz="2300"/>
              <a:t>Entre sus propiedades más comunes se encuentran las siguientes:  </a:t>
            </a:r>
            <a:endParaRPr/>
          </a:p>
          <a:p>
            <a:pPr indent="-273049" lvl="1" marL="639763" rtl="0" algn="l">
              <a:lnSpc>
                <a:spcPct val="80000"/>
              </a:lnSpc>
              <a:spcBef>
                <a:spcPts val="540"/>
              </a:spcBef>
              <a:spcAft>
                <a:spcPts val="0"/>
              </a:spcAft>
              <a:buNone/>
            </a:pPr>
            <a:r>
              <a:rPr b="1" lang="es-ES" sz="1800"/>
              <a:t>CommandText</a:t>
            </a:r>
            <a:r>
              <a:rPr lang="es-ES" sz="1800"/>
              <a:t> : Contiene la cadena de texto que representa la sentencia SQL que  se ejecutará sobre la fuente de datos. </a:t>
            </a:r>
            <a:endParaRPr sz="1800"/>
          </a:p>
          <a:p>
            <a:pPr indent="0" lvl="0" marL="0" rtl="0" algn="l">
              <a:spcBef>
                <a:spcPts val="360"/>
              </a:spcBef>
              <a:spcAft>
                <a:spcPts val="0"/>
              </a:spcAft>
              <a:buNone/>
            </a:pPr>
            <a:r>
              <a:t/>
            </a:r>
            <a:endParaRPr/>
          </a:p>
        </p:txBody>
      </p:sp>
      <p:sp>
        <p:nvSpPr>
          <p:cNvPr id="211" name="Google Shape;211;p15:notes"/>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p>
            <a:pPr indent="0" lvl="0" marL="0" rtl="0" algn="r">
              <a:spcBef>
                <a:spcPts val="0"/>
              </a:spcBef>
              <a:spcAft>
                <a:spcPts val="0"/>
              </a:spcAft>
              <a:buNone/>
            </a:pPr>
            <a:r>
              <a:rPr lang="es-ES"/>
              <a:t>5/9/2017 3:17 PM</a:t>
            </a:r>
            <a:endParaRPr/>
          </a:p>
        </p:txBody>
      </p:sp>
      <p:sp>
        <p:nvSpPr>
          <p:cNvPr id="212" name="Google Shape;212;p15:notes"/>
          <p:cNvSpPr txBox="1"/>
          <p:nvPr>
            <p:ph idx="11" type="ftr"/>
          </p:nvPr>
        </p:nvSpPr>
        <p:spPr>
          <a:xfrm>
            <a:off x="0" y="8791575"/>
            <a:ext cx="5667375" cy="350838"/>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lang="es-ES"/>
              <a:t>© 2004 Microsoft Corporation. All rights reserved.</a:t>
            </a:r>
            <a:endParaRPr/>
          </a:p>
          <a:p>
            <a:pPr indent="0" lvl="0" marL="0" rtl="0" algn="l">
              <a:spcBef>
                <a:spcPts val="0"/>
              </a:spcBef>
              <a:spcAft>
                <a:spcPts val="0"/>
              </a:spcAft>
              <a:buNone/>
            </a:pPr>
            <a:r>
              <a:rPr lang="es-ES"/>
              <a:t>This presentation is for informational purposes only. Microsoft makes no warranties, express or implied, in this summary.</a:t>
            </a:r>
            <a:endParaRPr/>
          </a:p>
        </p:txBody>
      </p:sp>
      <p:sp>
        <p:nvSpPr>
          <p:cNvPr id="213" name="Google Shape;213;p15:notes"/>
          <p:cNvSpPr txBox="1"/>
          <p:nvPr>
            <p:ph idx="12" type="sldNum"/>
          </p:nvPr>
        </p:nvSpPr>
        <p:spPr>
          <a:xfrm>
            <a:off x="5583238" y="8685213"/>
            <a:ext cx="1273175"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8" name="Shape 218"/>
        <p:cNvGrpSpPr/>
        <p:nvPr/>
      </p:nvGrpSpPr>
      <p:grpSpPr>
        <a:xfrm>
          <a:off x="0" y="0"/>
          <a:ext cx="0" cy="0"/>
          <a:chOff x="0" y="0"/>
          <a:chExt cx="0" cy="0"/>
        </a:xfrm>
      </p:grpSpPr>
      <p:sp>
        <p:nvSpPr>
          <p:cNvPr id="219" name="Google Shape;219;p1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20" name="Google Shape;220;p1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5" name="Shape 225"/>
        <p:cNvGrpSpPr/>
        <p:nvPr/>
      </p:nvGrpSpPr>
      <p:grpSpPr>
        <a:xfrm>
          <a:off x="0" y="0"/>
          <a:ext cx="0" cy="0"/>
          <a:chOff x="0" y="0"/>
          <a:chExt cx="0" cy="0"/>
        </a:xfrm>
      </p:grpSpPr>
      <p:sp>
        <p:nvSpPr>
          <p:cNvPr id="226" name="Google Shape;226;p1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27" name="Google Shape;227;p1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2" name="Shape 232"/>
        <p:cNvGrpSpPr/>
        <p:nvPr/>
      </p:nvGrpSpPr>
      <p:grpSpPr>
        <a:xfrm>
          <a:off x="0" y="0"/>
          <a:ext cx="0" cy="0"/>
          <a:chOff x="0" y="0"/>
          <a:chExt cx="0" cy="0"/>
        </a:xfrm>
      </p:grpSpPr>
      <p:sp>
        <p:nvSpPr>
          <p:cNvPr id="233" name="Google Shape;233;p1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34" name="Google Shape;234;p1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0" name="Shape 240"/>
        <p:cNvGrpSpPr/>
        <p:nvPr/>
      </p:nvGrpSpPr>
      <p:grpSpPr>
        <a:xfrm>
          <a:off x="0" y="0"/>
          <a:ext cx="0" cy="0"/>
          <a:chOff x="0" y="0"/>
          <a:chExt cx="0" cy="0"/>
        </a:xfrm>
      </p:grpSpPr>
      <p:sp>
        <p:nvSpPr>
          <p:cNvPr id="241" name="Google Shape;241;p1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42" name="Google Shape;242;p1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 name="Shape 78"/>
        <p:cNvGrpSpPr/>
        <p:nvPr/>
      </p:nvGrpSpPr>
      <p:grpSpPr>
        <a:xfrm>
          <a:off x="0" y="0"/>
          <a:ext cx="0" cy="0"/>
          <a:chOff x="0" y="0"/>
          <a:chExt cx="0" cy="0"/>
        </a:xfrm>
      </p:grpSpPr>
      <p:sp>
        <p:nvSpPr>
          <p:cNvPr id="79" name="Google Shape;79;p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80" name="Google Shape;80;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7" name="Shape 247"/>
        <p:cNvGrpSpPr/>
        <p:nvPr/>
      </p:nvGrpSpPr>
      <p:grpSpPr>
        <a:xfrm>
          <a:off x="0" y="0"/>
          <a:ext cx="0" cy="0"/>
          <a:chOff x="0" y="0"/>
          <a:chExt cx="0" cy="0"/>
        </a:xfrm>
      </p:grpSpPr>
      <p:sp>
        <p:nvSpPr>
          <p:cNvPr id="248" name="Google Shape;248;p2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49" name="Google Shape;249;p2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4" name="Shape 254"/>
        <p:cNvGrpSpPr/>
        <p:nvPr/>
      </p:nvGrpSpPr>
      <p:grpSpPr>
        <a:xfrm>
          <a:off x="0" y="0"/>
          <a:ext cx="0" cy="0"/>
          <a:chOff x="0" y="0"/>
          <a:chExt cx="0" cy="0"/>
        </a:xfrm>
      </p:grpSpPr>
      <p:sp>
        <p:nvSpPr>
          <p:cNvPr id="255" name="Google Shape;255;p2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56" name="Google Shape;256;p2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1" name="Shape 261"/>
        <p:cNvGrpSpPr/>
        <p:nvPr/>
      </p:nvGrpSpPr>
      <p:grpSpPr>
        <a:xfrm>
          <a:off x="0" y="0"/>
          <a:ext cx="0" cy="0"/>
          <a:chOff x="0" y="0"/>
          <a:chExt cx="0" cy="0"/>
        </a:xfrm>
      </p:grpSpPr>
      <p:sp>
        <p:nvSpPr>
          <p:cNvPr id="262" name="Google Shape;262;p2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63" name="Google Shape;263;p2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8" name="Shape 268"/>
        <p:cNvGrpSpPr/>
        <p:nvPr/>
      </p:nvGrpSpPr>
      <p:grpSpPr>
        <a:xfrm>
          <a:off x="0" y="0"/>
          <a:ext cx="0" cy="0"/>
          <a:chOff x="0" y="0"/>
          <a:chExt cx="0" cy="0"/>
        </a:xfrm>
      </p:grpSpPr>
      <p:sp>
        <p:nvSpPr>
          <p:cNvPr id="269" name="Google Shape;269;p2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70" name="Google Shape;270;p2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6" name="Shape 276"/>
        <p:cNvGrpSpPr/>
        <p:nvPr/>
      </p:nvGrpSpPr>
      <p:grpSpPr>
        <a:xfrm>
          <a:off x="0" y="0"/>
          <a:ext cx="0" cy="0"/>
          <a:chOff x="0" y="0"/>
          <a:chExt cx="0" cy="0"/>
        </a:xfrm>
      </p:grpSpPr>
      <p:sp>
        <p:nvSpPr>
          <p:cNvPr id="277" name="Google Shape;277;p2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78" name="Google Shape;278;p2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3" name="Shape 283"/>
        <p:cNvGrpSpPr/>
        <p:nvPr/>
      </p:nvGrpSpPr>
      <p:grpSpPr>
        <a:xfrm>
          <a:off x="0" y="0"/>
          <a:ext cx="0" cy="0"/>
          <a:chOff x="0" y="0"/>
          <a:chExt cx="0" cy="0"/>
        </a:xfrm>
      </p:grpSpPr>
      <p:sp>
        <p:nvSpPr>
          <p:cNvPr id="284" name="Google Shape;284;p2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85" name="Google Shape;285;p2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0" name="Shape 290"/>
        <p:cNvGrpSpPr/>
        <p:nvPr/>
      </p:nvGrpSpPr>
      <p:grpSpPr>
        <a:xfrm>
          <a:off x="0" y="0"/>
          <a:ext cx="0" cy="0"/>
          <a:chOff x="0" y="0"/>
          <a:chExt cx="0" cy="0"/>
        </a:xfrm>
      </p:grpSpPr>
      <p:sp>
        <p:nvSpPr>
          <p:cNvPr id="291" name="Google Shape;291;p2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92" name="Google Shape;292;p2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7" name="Shape 297"/>
        <p:cNvGrpSpPr/>
        <p:nvPr/>
      </p:nvGrpSpPr>
      <p:grpSpPr>
        <a:xfrm>
          <a:off x="0" y="0"/>
          <a:ext cx="0" cy="0"/>
          <a:chOff x="0" y="0"/>
          <a:chExt cx="0" cy="0"/>
        </a:xfrm>
      </p:grpSpPr>
      <p:sp>
        <p:nvSpPr>
          <p:cNvPr id="298" name="Google Shape;298;p2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99" name="Google Shape;299;p2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5" name="Shape 305"/>
        <p:cNvGrpSpPr/>
        <p:nvPr/>
      </p:nvGrpSpPr>
      <p:grpSpPr>
        <a:xfrm>
          <a:off x="0" y="0"/>
          <a:ext cx="0" cy="0"/>
          <a:chOff x="0" y="0"/>
          <a:chExt cx="0" cy="0"/>
        </a:xfrm>
      </p:grpSpPr>
      <p:sp>
        <p:nvSpPr>
          <p:cNvPr id="306" name="Google Shape;306;p2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307" name="Google Shape;307;p2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2" name="Shape 312"/>
        <p:cNvGrpSpPr/>
        <p:nvPr/>
      </p:nvGrpSpPr>
      <p:grpSpPr>
        <a:xfrm>
          <a:off x="0" y="0"/>
          <a:ext cx="0" cy="0"/>
          <a:chOff x="0" y="0"/>
          <a:chExt cx="0" cy="0"/>
        </a:xfrm>
      </p:grpSpPr>
      <p:sp>
        <p:nvSpPr>
          <p:cNvPr id="313" name="Google Shape;313;p2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314" name="Google Shape;314;p2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p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87" name="Google Shape;87;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95" name="Google Shape;95;p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1" marL="0" marR="0" rtl="0" algn="l">
              <a:lnSpc>
                <a:spcPct val="100000"/>
              </a:lnSpc>
              <a:spcBef>
                <a:spcPts val="0"/>
              </a:spcBef>
              <a:spcAft>
                <a:spcPts val="0"/>
              </a:spcAft>
              <a:buClr>
                <a:schemeClr val="dk1"/>
              </a:buClr>
              <a:buSzPts val="2600"/>
              <a:buFont typeface="Times New Roman"/>
              <a:buNone/>
            </a:pPr>
            <a:r>
              <a:rPr lang="es-ES" sz="2600"/>
              <a:t>Esto quiere decir que, a través de ADO.NET, sólo estaremos conectados al servidor el tiempo estrictamente necesario para realizar la carga de los datos en el “DataSet”.</a:t>
            </a:r>
            <a:endParaRPr sz="2600"/>
          </a:p>
          <a:p>
            <a:pPr indent="0" lvl="0" marL="0" rtl="0" algn="l">
              <a:spcBef>
                <a:spcPts val="360"/>
              </a:spcBef>
              <a:spcAft>
                <a:spcPts val="0"/>
              </a:spcAft>
              <a:buNone/>
            </a:pPr>
            <a:r>
              <a:t/>
            </a:r>
            <a:endParaRPr/>
          </a:p>
        </p:txBody>
      </p:sp>
      <p:sp>
        <p:nvSpPr>
          <p:cNvPr id="96" name="Google Shape;96;p4:notes"/>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p>
            <a:pPr indent="0" lvl="0" marL="0" rtl="0" algn="r">
              <a:spcBef>
                <a:spcPts val="0"/>
              </a:spcBef>
              <a:spcAft>
                <a:spcPts val="0"/>
              </a:spcAft>
              <a:buNone/>
            </a:pPr>
            <a:r>
              <a:rPr lang="es-ES"/>
              <a:t>5/9/2017 3:17 PM</a:t>
            </a:r>
            <a:endParaRPr/>
          </a:p>
        </p:txBody>
      </p:sp>
      <p:sp>
        <p:nvSpPr>
          <p:cNvPr id="97" name="Google Shape;97;p4:notes"/>
          <p:cNvSpPr txBox="1"/>
          <p:nvPr>
            <p:ph idx="11" type="ftr"/>
          </p:nvPr>
        </p:nvSpPr>
        <p:spPr>
          <a:xfrm>
            <a:off x="0" y="8791575"/>
            <a:ext cx="5667375" cy="350838"/>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lang="es-ES"/>
              <a:t>© 2004 Microsoft Corporation. All rights reserved.</a:t>
            </a:r>
            <a:endParaRPr/>
          </a:p>
          <a:p>
            <a:pPr indent="0" lvl="0" marL="0" rtl="0" algn="l">
              <a:spcBef>
                <a:spcPts val="0"/>
              </a:spcBef>
              <a:spcAft>
                <a:spcPts val="0"/>
              </a:spcAft>
              <a:buNone/>
            </a:pPr>
            <a:r>
              <a:rPr lang="es-ES"/>
              <a:t>This presentation is for informational purposes only. Microsoft makes no warranties, express or implied, in this summary.</a:t>
            </a:r>
            <a:endParaRPr/>
          </a:p>
        </p:txBody>
      </p:sp>
      <p:sp>
        <p:nvSpPr>
          <p:cNvPr id="98" name="Google Shape;98;p4:notes"/>
          <p:cNvSpPr txBox="1"/>
          <p:nvPr>
            <p:ph idx="12" type="sldNum"/>
          </p:nvPr>
        </p:nvSpPr>
        <p:spPr>
          <a:xfrm>
            <a:off x="5583238" y="8685213"/>
            <a:ext cx="1273175"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p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105" name="Google Shape;105;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112" name="Google Shape;112;p6: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3" name="Google Shape;113;p6:notes"/>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p>
            <a:pPr indent="0" lvl="0" marL="0" rtl="0" algn="r">
              <a:spcBef>
                <a:spcPts val="0"/>
              </a:spcBef>
              <a:spcAft>
                <a:spcPts val="0"/>
              </a:spcAft>
              <a:buNone/>
            </a:pPr>
            <a:r>
              <a:rPr lang="es-ES"/>
              <a:t>5/9/2017 3:17 PM</a:t>
            </a:r>
            <a:endParaRPr/>
          </a:p>
        </p:txBody>
      </p:sp>
      <p:sp>
        <p:nvSpPr>
          <p:cNvPr id="114" name="Google Shape;114;p6:notes"/>
          <p:cNvSpPr txBox="1"/>
          <p:nvPr>
            <p:ph idx="11" type="ftr"/>
          </p:nvPr>
        </p:nvSpPr>
        <p:spPr>
          <a:xfrm>
            <a:off x="0" y="8791575"/>
            <a:ext cx="5667375" cy="350838"/>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lang="es-ES"/>
              <a:t>© 2004 Microsoft Corporation. All rights reserved.</a:t>
            </a:r>
            <a:endParaRPr/>
          </a:p>
          <a:p>
            <a:pPr indent="0" lvl="0" marL="0" rtl="0" algn="l">
              <a:spcBef>
                <a:spcPts val="0"/>
              </a:spcBef>
              <a:spcAft>
                <a:spcPts val="0"/>
              </a:spcAft>
              <a:buNone/>
            </a:pPr>
            <a:r>
              <a:rPr lang="es-ES"/>
              <a:t>This presentation is for informational purposes only. Microsoft makes no warranties, express or implied, in this summary.</a:t>
            </a:r>
            <a:endParaRPr/>
          </a:p>
        </p:txBody>
      </p:sp>
      <p:sp>
        <p:nvSpPr>
          <p:cNvPr id="115" name="Google Shape;115;p6:notes"/>
          <p:cNvSpPr txBox="1"/>
          <p:nvPr>
            <p:ph idx="12" type="sldNum"/>
          </p:nvPr>
        </p:nvSpPr>
        <p:spPr>
          <a:xfrm>
            <a:off x="5583238" y="8685213"/>
            <a:ext cx="1273175"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122" name="Google Shape;122;p7: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s-ES"/>
              <a:t>NameSpace = Colección de Clases, relacionadas de alguna forma.</a:t>
            </a:r>
            <a:endParaRPr/>
          </a:p>
        </p:txBody>
      </p:sp>
      <p:sp>
        <p:nvSpPr>
          <p:cNvPr id="123" name="Google Shape;123;p7:notes"/>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p>
            <a:pPr indent="0" lvl="0" marL="0" rtl="0" algn="r">
              <a:spcBef>
                <a:spcPts val="0"/>
              </a:spcBef>
              <a:spcAft>
                <a:spcPts val="0"/>
              </a:spcAft>
              <a:buNone/>
            </a:pPr>
            <a:r>
              <a:rPr lang="es-ES"/>
              <a:t>5/9/2017 3:17 PM</a:t>
            </a:r>
            <a:endParaRPr/>
          </a:p>
        </p:txBody>
      </p:sp>
      <p:sp>
        <p:nvSpPr>
          <p:cNvPr id="124" name="Google Shape;124;p7:notes"/>
          <p:cNvSpPr txBox="1"/>
          <p:nvPr>
            <p:ph idx="11" type="ftr"/>
          </p:nvPr>
        </p:nvSpPr>
        <p:spPr>
          <a:xfrm>
            <a:off x="0" y="8791575"/>
            <a:ext cx="5667375" cy="350838"/>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lang="es-ES"/>
              <a:t>© 2004 Microsoft Corporation. All rights reserved.</a:t>
            </a:r>
            <a:endParaRPr/>
          </a:p>
          <a:p>
            <a:pPr indent="0" lvl="0" marL="0" rtl="0" algn="l">
              <a:spcBef>
                <a:spcPts val="0"/>
              </a:spcBef>
              <a:spcAft>
                <a:spcPts val="0"/>
              </a:spcAft>
              <a:buNone/>
            </a:pPr>
            <a:r>
              <a:rPr lang="es-ES"/>
              <a:t>This presentation is for informational purposes only. Microsoft makes no warranties, express or implied, in this summary.</a:t>
            </a:r>
            <a:endParaRPr/>
          </a:p>
        </p:txBody>
      </p:sp>
      <p:sp>
        <p:nvSpPr>
          <p:cNvPr id="125" name="Google Shape;125;p7:notes"/>
          <p:cNvSpPr txBox="1"/>
          <p:nvPr>
            <p:ph idx="12" type="sldNum"/>
          </p:nvPr>
        </p:nvSpPr>
        <p:spPr>
          <a:xfrm>
            <a:off x="5583238" y="8685213"/>
            <a:ext cx="1273175"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p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132" name="Google Shape;132;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p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139" name="Google Shape;139;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showMasterSp="0" type="title">
  <p:cSld name="TITLE">
    <p:spTree>
      <p:nvGrpSpPr>
        <p:cNvPr id="14" name="Shape 14"/>
        <p:cNvGrpSpPr/>
        <p:nvPr/>
      </p:nvGrpSpPr>
      <p:grpSpPr>
        <a:xfrm>
          <a:off x="0" y="0"/>
          <a:ext cx="0" cy="0"/>
          <a:chOff x="0" y="0"/>
          <a:chExt cx="0" cy="0"/>
        </a:xfrm>
      </p:grpSpPr>
      <p:pic>
        <p:nvPicPr>
          <p:cNvPr id="15" name="Google Shape;15;p2"/>
          <p:cNvPicPr preferRelativeResize="0"/>
          <p:nvPr/>
        </p:nvPicPr>
        <p:blipFill rotWithShape="1">
          <a:blip r:embed="rId2">
            <a:alphaModFix/>
          </a:blip>
          <a:srcRect b="0" l="104" r="0" t="0"/>
          <a:stretch/>
        </p:blipFill>
        <p:spPr>
          <a:xfrm>
            <a:off x="0" y="6188075"/>
            <a:ext cx="9144000" cy="669925"/>
          </a:xfrm>
          <a:prstGeom prst="rect">
            <a:avLst/>
          </a:prstGeom>
          <a:noFill/>
          <a:ln>
            <a:noFill/>
          </a:ln>
        </p:spPr>
      </p:pic>
      <p:pic>
        <p:nvPicPr>
          <p:cNvPr descr="Visual Studio 2005 logo h white" id="16" name="Google Shape;16;p2"/>
          <p:cNvPicPr preferRelativeResize="0"/>
          <p:nvPr/>
        </p:nvPicPr>
        <p:blipFill rotWithShape="1">
          <a:blip r:embed="rId3">
            <a:alphaModFix/>
          </a:blip>
          <a:srcRect b="0" l="0" r="16684" t="0"/>
          <a:stretch/>
        </p:blipFill>
        <p:spPr>
          <a:xfrm>
            <a:off x="6494463" y="6324600"/>
            <a:ext cx="2501900" cy="390525"/>
          </a:xfrm>
          <a:prstGeom prst="rect">
            <a:avLst/>
          </a:prstGeom>
          <a:noFill/>
          <a:ln>
            <a:noFill/>
          </a:ln>
        </p:spPr>
      </p:pic>
      <p:sp>
        <p:nvSpPr>
          <p:cNvPr id="17" name="Google Shape;17;p2"/>
          <p:cNvSpPr txBox="1"/>
          <p:nvPr>
            <p:ph type="ctrTitle"/>
          </p:nvPr>
        </p:nvSpPr>
        <p:spPr>
          <a:xfrm>
            <a:off x="685800" y="1905000"/>
            <a:ext cx="8077200" cy="1409700"/>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18" name="Google Shape;18;p2"/>
          <p:cNvSpPr txBox="1"/>
          <p:nvPr>
            <p:ph idx="1" type="subTitle"/>
          </p:nvPr>
        </p:nvSpPr>
        <p:spPr>
          <a:xfrm>
            <a:off x="685800" y="4384675"/>
            <a:ext cx="8077200" cy="530225"/>
          </a:xfrm>
          <a:prstGeom prst="rect">
            <a:avLst/>
          </a:prstGeom>
          <a:noFill/>
          <a:ln>
            <a:noFill/>
          </a:ln>
        </p:spPr>
        <p:txBody>
          <a:bodyPr anchorCtr="0" anchor="t" bIns="45700" lIns="91425" spcFirstLastPara="1" rIns="91425" wrap="square" tIns="45700">
            <a:noAutofit/>
          </a:bodyPr>
          <a:lstStyle>
            <a:lvl1pPr lvl="0" algn="l">
              <a:lnSpc>
                <a:spcPct val="90000"/>
              </a:lnSpc>
              <a:spcBef>
                <a:spcPts val="0"/>
              </a:spcBef>
              <a:spcAft>
                <a:spcPts val="0"/>
              </a:spcAft>
              <a:buSzPts val="3200"/>
              <a:buFont typeface="Noto Sans Symbols"/>
              <a:buNone/>
              <a:defRPr>
                <a:latin typeface="Quattrocento Sans"/>
                <a:ea typeface="Quattrocento Sans"/>
                <a:cs typeface="Quattrocento Sans"/>
                <a:sym typeface="Quattrocento Sans"/>
              </a:defRPr>
            </a:lvl1pPr>
            <a:lvl2pPr lvl="1" algn="l">
              <a:lnSpc>
                <a:spcPct val="90000"/>
              </a:lnSpc>
              <a:spcBef>
                <a:spcPts val="540"/>
              </a:spcBef>
              <a:spcAft>
                <a:spcPts val="0"/>
              </a:spcAft>
              <a:buSzPts val="1800"/>
              <a:buChar char="•"/>
              <a:defRPr/>
            </a:lvl2pPr>
            <a:lvl3pPr lvl="2" algn="l">
              <a:lnSpc>
                <a:spcPct val="90000"/>
              </a:lnSpc>
              <a:spcBef>
                <a:spcPts val="540"/>
              </a:spcBef>
              <a:spcAft>
                <a:spcPts val="0"/>
              </a:spcAft>
              <a:buSzPts val="1800"/>
              <a:buChar char="•"/>
              <a:defRPr/>
            </a:lvl3pPr>
            <a:lvl4pPr lvl="3" algn="l">
              <a:lnSpc>
                <a:spcPct val="90000"/>
              </a:lnSpc>
              <a:spcBef>
                <a:spcPts val="540"/>
              </a:spcBef>
              <a:spcAft>
                <a:spcPts val="0"/>
              </a:spcAft>
              <a:buSzPts val="1800"/>
              <a:buChar char="•"/>
              <a:defRPr/>
            </a:lvl4pPr>
            <a:lvl5pPr lvl="4" algn="l">
              <a:lnSpc>
                <a:spcPct val="90000"/>
              </a:lnSpc>
              <a:spcBef>
                <a:spcPts val="540"/>
              </a:spcBef>
              <a:spcAft>
                <a:spcPts val="0"/>
              </a:spcAft>
              <a:buSzPts val="1800"/>
              <a:buChar char="•"/>
              <a:defRPr/>
            </a:lvl5pPr>
            <a:lvl6pPr lvl="5" algn="l">
              <a:lnSpc>
                <a:spcPct val="90000"/>
              </a:lnSpc>
              <a:spcBef>
                <a:spcPts val="540"/>
              </a:spcBef>
              <a:spcAft>
                <a:spcPts val="0"/>
              </a:spcAft>
              <a:buSzPts val="1800"/>
              <a:buChar char="•"/>
              <a:defRPr/>
            </a:lvl6pPr>
            <a:lvl7pPr lvl="6" algn="l">
              <a:lnSpc>
                <a:spcPct val="90000"/>
              </a:lnSpc>
              <a:spcBef>
                <a:spcPts val="540"/>
              </a:spcBef>
              <a:spcAft>
                <a:spcPts val="0"/>
              </a:spcAft>
              <a:buSzPts val="1800"/>
              <a:buChar char="•"/>
              <a:defRPr/>
            </a:lvl7pPr>
            <a:lvl8pPr lvl="7" algn="l">
              <a:lnSpc>
                <a:spcPct val="90000"/>
              </a:lnSpc>
              <a:spcBef>
                <a:spcPts val="540"/>
              </a:spcBef>
              <a:spcAft>
                <a:spcPts val="0"/>
              </a:spcAft>
              <a:buSzPts val="1800"/>
              <a:buChar char="•"/>
              <a:defRPr/>
            </a:lvl8pPr>
            <a:lvl9pPr lvl="8" algn="l">
              <a:lnSpc>
                <a:spcPct val="90000"/>
              </a:lnSpc>
              <a:spcBef>
                <a:spcPts val="540"/>
              </a:spcBef>
              <a:spcAft>
                <a:spcPts val="0"/>
              </a:spcAft>
              <a:buSzPts val="1800"/>
              <a:buChar char="•"/>
              <a:defRPr/>
            </a:lvl9pPr>
          </a:lstStyle>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46" name="Shape 46"/>
        <p:cNvGrpSpPr/>
        <p:nvPr/>
      </p:nvGrpSpPr>
      <p:grpSpPr>
        <a:xfrm>
          <a:off x="0" y="0"/>
          <a:ext cx="0" cy="0"/>
          <a:chOff x="0" y="0"/>
          <a:chExt cx="0" cy="0"/>
        </a:xfrm>
      </p:grpSpPr>
      <p:sp>
        <p:nvSpPr>
          <p:cNvPr id="47" name="Google Shape;47;p11"/>
          <p:cNvSpPr txBox="1"/>
          <p:nvPr>
            <p:ph type="title"/>
          </p:nvPr>
        </p:nvSpPr>
        <p:spPr>
          <a:xfrm>
            <a:off x="381000" y="228600"/>
            <a:ext cx="8382000" cy="750888"/>
          </a:xfrm>
          <a:prstGeom prst="rect">
            <a:avLst/>
          </a:prstGeom>
          <a:noFill/>
          <a:ln>
            <a:noFill/>
          </a:ln>
        </p:spPr>
        <p:txBody>
          <a:bodyPr anchorCtr="0" anchor="t"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48" name="Google Shape;48;p11"/>
          <p:cNvSpPr txBox="1"/>
          <p:nvPr>
            <p:ph idx="1" type="body"/>
          </p:nvPr>
        </p:nvSpPr>
        <p:spPr>
          <a:xfrm rot="5400000">
            <a:off x="3479007" y="-1680368"/>
            <a:ext cx="2214562" cy="8410575"/>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540"/>
              </a:spcBef>
              <a:spcAft>
                <a:spcPts val="0"/>
              </a:spcAft>
              <a:buSzPts val="1800"/>
              <a:buChar char="•"/>
              <a:defRPr/>
            </a:lvl1pPr>
            <a:lvl2pPr indent="-342900" lvl="1" marL="914400" algn="l">
              <a:lnSpc>
                <a:spcPct val="90000"/>
              </a:lnSpc>
              <a:spcBef>
                <a:spcPts val="540"/>
              </a:spcBef>
              <a:spcAft>
                <a:spcPts val="0"/>
              </a:spcAft>
              <a:buSzPts val="1800"/>
              <a:buChar char="•"/>
              <a:defRPr/>
            </a:lvl2pPr>
            <a:lvl3pPr indent="-342900" lvl="2" marL="1371600" algn="l">
              <a:lnSpc>
                <a:spcPct val="90000"/>
              </a:lnSpc>
              <a:spcBef>
                <a:spcPts val="540"/>
              </a:spcBef>
              <a:spcAft>
                <a:spcPts val="0"/>
              </a:spcAft>
              <a:buSzPts val="1800"/>
              <a:buChar char="•"/>
              <a:defRPr/>
            </a:lvl3pPr>
            <a:lvl4pPr indent="-342900" lvl="3" marL="1828800" algn="l">
              <a:lnSpc>
                <a:spcPct val="90000"/>
              </a:lnSpc>
              <a:spcBef>
                <a:spcPts val="540"/>
              </a:spcBef>
              <a:spcAft>
                <a:spcPts val="0"/>
              </a:spcAft>
              <a:buSzPts val="1800"/>
              <a:buChar char="•"/>
              <a:defRPr/>
            </a:lvl4pPr>
            <a:lvl5pPr indent="-342900" lvl="4" marL="2286000" algn="l">
              <a:lnSpc>
                <a:spcPct val="90000"/>
              </a:lnSpc>
              <a:spcBef>
                <a:spcPts val="540"/>
              </a:spcBef>
              <a:spcAft>
                <a:spcPts val="0"/>
              </a:spcAft>
              <a:buSzPts val="1800"/>
              <a:buChar char="•"/>
              <a:defRPr/>
            </a:lvl5pPr>
            <a:lvl6pPr indent="-342900" lvl="5" marL="2743200" algn="l">
              <a:lnSpc>
                <a:spcPct val="90000"/>
              </a:lnSpc>
              <a:spcBef>
                <a:spcPts val="540"/>
              </a:spcBef>
              <a:spcAft>
                <a:spcPts val="0"/>
              </a:spcAft>
              <a:buSzPts val="1800"/>
              <a:buChar char="•"/>
              <a:defRPr/>
            </a:lvl6pPr>
            <a:lvl7pPr indent="-342900" lvl="6" marL="3200400" algn="l">
              <a:lnSpc>
                <a:spcPct val="90000"/>
              </a:lnSpc>
              <a:spcBef>
                <a:spcPts val="540"/>
              </a:spcBef>
              <a:spcAft>
                <a:spcPts val="0"/>
              </a:spcAft>
              <a:buSzPts val="1800"/>
              <a:buChar char="•"/>
              <a:defRPr/>
            </a:lvl7pPr>
            <a:lvl8pPr indent="-342900" lvl="7" marL="3657600" algn="l">
              <a:lnSpc>
                <a:spcPct val="90000"/>
              </a:lnSpc>
              <a:spcBef>
                <a:spcPts val="540"/>
              </a:spcBef>
              <a:spcAft>
                <a:spcPts val="0"/>
              </a:spcAft>
              <a:buSzPts val="1800"/>
              <a:buChar char="•"/>
              <a:defRPr/>
            </a:lvl8pPr>
            <a:lvl9pPr indent="-342900" lvl="8" marL="4114800" algn="l">
              <a:lnSpc>
                <a:spcPct val="90000"/>
              </a:lnSpc>
              <a:spcBef>
                <a:spcPts val="540"/>
              </a:spcBef>
              <a:spcAft>
                <a:spcPts val="0"/>
              </a:spcAft>
              <a:buSzPts val="1800"/>
              <a:buChar char="•"/>
              <a:defRPr/>
            </a:lvl9pPr>
          </a:lstStyle>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49" name="Shape 49"/>
        <p:cNvGrpSpPr/>
        <p:nvPr/>
      </p:nvGrpSpPr>
      <p:grpSpPr>
        <a:xfrm>
          <a:off x="0" y="0"/>
          <a:ext cx="0" cy="0"/>
          <a:chOff x="0" y="0"/>
          <a:chExt cx="0" cy="0"/>
        </a:xfrm>
      </p:grpSpPr>
      <p:sp>
        <p:nvSpPr>
          <p:cNvPr id="50" name="Google Shape;50;p12"/>
          <p:cNvSpPr txBox="1"/>
          <p:nvPr>
            <p:ph type="title"/>
          </p:nvPr>
        </p:nvSpPr>
        <p:spPr>
          <a:xfrm rot="5400000">
            <a:off x="6038850" y="879475"/>
            <a:ext cx="3403600" cy="2101850"/>
          </a:xfrm>
          <a:prstGeom prst="rect">
            <a:avLst/>
          </a:prstGeom>
          <a:noFill/>
          <a:ln>
            <a:noFill/>
          </a:ln>
        </p:spPr>
        <p:txBody>
          <a:bodyPr anchorCtr="0" anchor="t"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51" name="Google Shape;51;p12"/>
          <p:cNvSpPr txBox="1"/>
          <p:nvPr>
            <p:ph idx="1" type="body"/>
          </p:nvPr>
        </p:nvSpPr>
        <p:spPr>
          <a:xfrm rot="5400000">
            <a:off x="1757363" y="-1147763"/>
            <a:ext cx="3403600" cy="6156325"/>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540"/>
              </a:spcBef>
              <a:spcAft>
                <a:spcPts val="0"/>
              </a:spcAft>
              <a:buSzPts val="1800"/>
              <a:buChar char="•"/>
              <a:defRPr/>
            </a:lvl1pPr>
            <a:lvl2pPr indent="-342900" lvl="1" marL="914400" algn="l">
              <a:lnSpc>
                <a:spcPct val="90000"/>
              </a:lnSpc>
              <a:spcBef>
                <a:spcPts val="540"/>
              </a:spcBef>
              <a:spcAft>
                <a:spcPts val="0"/>
              </a:spcAft>
              <a:buSzPts val="1800"/>
              <a:buChar char="•"/>
              <a:defRPr/>
            </a:lvl2pPr>
            <a:lvl3pPr indent="-342900" lvl="2" marL="1371600" algn="l">
              <a:lnSpc>
                <a:spcPct val="90000"/>
              </a:lnSpc>
              <a:spcBef>
                <a:spcPts val="540"/>
              </a:spcBef>
              <a:spcAft>
                <a:spcPts val="0"/>
              </a:spcAft>
              <a:buSzPts val="1800"/>
              <a:buChar char="•"/>
              <a:defRPr/>
            </a:lvl3pPr>
            <a:lvl4pPr indent="-342900" lvl="3" marL="1828800" algn="l">
              <a:lnSpc>
                <a:spcPct val="90000"/>
              </a:lnSpc>
              <a:spcBef>
                <a:spcPts val="540"/>
              </a:spcBef>
              <a:spcAft>
                <a:spcPts val="0"/>
              </a:spcAft>
              <a:buSzPts val="1800"/>
              <a:buChar char="•"/>
              <a:defRPr/>
            </a:lvl4pPr>
            <a:lvl5pPr indent="-342900" lvl="4" marL="2286000" algn="l">
              <a:lnSpc>
                <a:spcPct val="90000"/>
              </a:lnSpc>
              <a:spcBef>
                <a:spcPts val="540"/>
              </a:spcBef>
              <a:spcAft>
                <a:spcPts val="0"/>
              </a:spcAft>
              <a:buSzPts val="1800"/>
              <a:buChar char="•"/>
              <a:defRPr/>
            </a:lvl5pPr>
            <a:lvl6pPr indent="-342900" lvl="5" marL="2743200" algn="l">
              <a:lnSpc>
                <a:spcPct val="90000"/>
              </a:lnSpc>
              <a:spcBef>
                <a:spcPts val="540"/>
              </a:spcBef>
              <a:spcAft>
                <a:spcPts val="0"/>
              </a:spcAft>
              <a:buSzPts val="1800"/>
              <a:buChar char="•"/>
              <a:defRPr/>
            </a:lvl6pPr>
            <a:lvl7pPr indent="-342900" lvl="6" marL="3200400" algn="l">
              <a:lnSpc>
                <a:spcPct val="90000"/>
              </a:lnSpc>
              <a:spcBef>
                <a:spcPts val="540"/>
              </a:spcBef>
              <a:spcAft>
                <a:spcPts val="0"/>
              </a:spcAft>
              <a:buSzPts val="1800"/>
              <a:buChar char="•"/>
              <a:defRPr/>
            </a:lvl7pPr>
            <a:lvl8pPr indent="-342900" lvl="7" marL="3657600" algn="l">
              <a:lnSpc>
                <a:spcPct val="90000"/>
              </a:lnSpc>
              <a:spcBef>
                <a:spcPts val="540"/>
              </a:spcBef>
              <a:spcAft>
                <a:spcPts val="0"/>
              </a:spcAft>
              <a:buSzPts val="1800"/>
              <a:buChar char="•"/>
              <a:defRPr/>
            </a:lvl8pPr>
            <a:lvl9pPr indent="-342900" lvl="8" marL="4114800" algn="l">
              <a:lnSpc>
                <a:spcPct val="90000"/>
              </a:lnSpc>
              <a:spcBef>
                <a:spcPts val="540"/>
              </a:spcBef>
              <a:spcAft>
                <a:spcPts val="0"/>
              </a:spcAft>
              <a:buSzPts val="1800"/>
              <a:buChar char="•"/>
              <a:defRPr/>
            </a:lvl9pPr>
          </a:lstStyle>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and 2 Content" type="objAndTwoObj">
  <p:cSld name="OBJECT_AND_TWO_OBJECTS">
    <p:spTree>
      <p:nvGrpSpPr>
        <p:cNvPr id="52" name="Shape 52"/>
        <p:cNvGrpSpPr/>
        <p:nvPr/>
      </p:nvGrpSpPr>
      <p:grpSpPr>
        <a:xfrm>
          <a:off x="0" y="0"/>
          <a:ext cx="0" cy="0"/>
          <a:chOff x="0" y="0"/>
          <a:chExt cx="0" cy="0"/>
        </a:xfrm>
      </p:grpSpPr>
      <p:sp>
        <p:nvSpPr>
          <p:cNvPr id="53" name="Google Shape;53;p13"/>
          <p:cNvSpPr txBox="1"/>
          <p:nvPr>
            <p:ph type="title"/>
          </p:nvPr>
        </p:nvSpPr>
        <p:spPr>
          <a:xfrm>
            <a:off x="381000" y="228600"/>
            <a:ext cx="8382000" cy="750888"/>
          </a:xfrm>
          <a:prstGeom prst="rect">
            <a:avLst/>
          </a:prstGeom>
          <a:noFill/>
          <a:ln>
            <a:noFill/>
          </a:ln>
        </p:spPr>
        <p:txBody>
          <a:bodyPr anchorCtr="0" anchor="t"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54" name="Google Shape;54;p13"/>
          <p:cNvSpPr txBox="1"/>
          <p:nvPr>
            <p:ph idx="1" type="body"/>
          </p:nvPr>
        </p:nvSpPr>
        <p:spPr>
          <a:xfrm>
            <a:off x="381000" y="1417638"/>
            <a:ext cx="4129088" cy="2214562"/>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540"/>
              </a:spcBef>
              <a:spcAft>
                <a:spcPts val="0"/>
              </a:spcAft>
              <a:buSzPts val="1800"/>
              <a:buChar char="•"/>
              <a:defRPr/>
            </a:lvl1pPr>
            <a:lvl2pPr indent="-342900" lvl="1" marL="914400" algn="l">
              <a:lnSpc>
                <a:spcPct val="90000"/>
              </a:lnSpc>
              <a:spcBef>
                <a:spcPts val="540"/>
              </a:spcBef>
              <a:spcAft>
                <a:spcPts val="0"/>
              </a:spcAft>
              <a:buSzPts val="1800"/>
              <a:buChar char="•"/>
              <a:defRPr/>
            </a:lvl2pPr>
            <a:lvl3pPr indent="-342900" lvl="2" marL="1371600" algn="l">
              <a:lnSpc>
                <a:spcPct val="90000"/>
              </a:lnSpc>
              <a:spcBef>
                <a:spcPts val="540"/>
              </a:spcBef>
              <a:spcAft>
                <a:spcPts val="0"/>
              </a:spcAft>
              <a:buSzPts val="1800"/>
              <a:buChar char="•"/>
              <a:defRPr/>
            </a:lvl3pPr>
            <a:lvl4pPr indent="-342900" lvl="3" marL="1828800" algn="l">
              <a:lnSpc>
                <a:spcPct val="90000"/>
              </a:lnSpc>
              <a:spcBef>
                <a:spcPts val="540"/>
              </a:spcBef>
              <a:spcAft>
                <a:spcPts val="0"/>
              </a:spcAft>
              <a:buSzPts val="1800"/>
              <a:buChar char="•"/>
              <a:defRPr/>
            </a:lvl4pPr>
            <a:lvl5pPr indent="-342900" lvl="4" marL="2286000" algn="l">
              <a:lnSpc>
                <a:spcPct val="90000"/>
              </a:lnSpc>
              <a:spcBef>
                <a:spcPts val="540"/>
              </a:spcBef>
              <a:spcAft>
                <a:spcPts val="0"/>
              </a:spcAft>
              <a:buSzPts val="1800"/>
              <a:buChar char="•"/>
              <a:defRPr/>
            </a:lvl5pPr>
            <a:lvl6pPr indent="-342900" lvl="5" marL="2743200" algn="l">
              <a:lnSpc>
                <a:spcPct val="90000"/>
              </a:lnSpc>
              <a:spcBef>
                <a:spcPts val="540"/>
              </a:spcBef>
              <a:spcAft>
                <a:spcPts val="0"/>
              </a:spcAft>
              <a:buSzPts val="1800"/>
              <a:buChar char="•"/>
              <a:defRPr/>
            </a:lvl6pPr>
            <a:lvl7pPr indent="-342900" lvl="6" marL="3200400" algn="l">
              <a:lnSpc>
                <a:spcPct val="90000"/>
              </a:lnSpc>
              <a:spcBef>
                <a:spcPts val="540"/>
              </a:spcBef>
              <a:spcAft>
                <a:spcPts val="0"/>
              </a:spcAft>
              <a:buSzPts val="1800"/>
              <a:buChar char="•"/>
              <a:defRPr/>
            </a:lvl7pPr>
            <a:lvl8pPr indent="-342900" lvl="7" marL="3657600" algn="l">
              <a:lnSpc>
                <a:spcPct val="90000"/>
              </a:lnSpc>
              <a:spcBef>
                <a:spcPts val="540"/>
              </a:spcBef>
              <a:spcAft>
                <a:spcPts val="0"/>
              </a:spcAft>
              <a:buSzPts val="1800"/>
              <a:buChar char="•"/>
              <a:defRPr/>
            </a:lvl8pPr>
            <a:lvl9pPr indent="-342900" lvl="8" marL="4114800" algn="l">
              <a:lnSpc>
                <a:spcPct val="90000"/>
              </a:lnSpc>
              <a:spcBef>
                <a:spcPts val="540"/>
              </a:spcBef>
              <a:spcAft>
                <a:spcPts val="0"/>
              </a:spcAft>
              <a:buSzPts val="1800"/>
              <a:buChar char="•"/>
              <a:defRPr/>
            </a:lvl9pPr>
          </a:lstStyle>
          <a:p/>
        </p:txBody>
      </p:sp>
      <p:sp>
        <p:nvSpPr>
          <p:cNvPr id="55" name="Google Shape;55;p13"/>
          <p:cNvSpPr txBox="1"/>
          <p:nvPr>
            <p:ph idx="2" type="body"/>
          </p:nvPr>
        </p:nvSpPr>
        <p:spPr>
          <a:xfrm>
            <a:off x="4662488" y="1417638"/>
            <a:ext cx="4129087" cy="1030287"/>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540"/>
              </a:spcBef>
              <a:spcAft>
                <a:spcPts val="0"/>
              </a:spcAft>
              <a:buSzPts val="1800"/>
              <a:buChar char="•"/>
              <a:defRPr/>
            </a:lvl1pPr>
            <a:lvl2pPr indent="-342900" lvl="1" marL="914400" algn="l">
              <a:lnSpc>
                <a:spcPct val="90000"/>
              </a:lnSpc>
              <a:spcBef>
                <a:spcPts val="540"/>
              </a:spcBef>
              <a:spcAft>
                <a:spcPts val="0"/>
              </a:spcAft>
              <a:buSzPts val="1800"/>
              <a:buChar char="•"/>
              <a:defRPr/>
            </a:lvl2pPr>
            <a:lvl3pPr indent="-342900" lvl="2" marL="1371600" algn="l">
              <a:lnSpc>
                <a:spcPct val="90000"/>
              </a:lnSpc>
              <a:spcBef>
                <a:spcPts val="540"/>
              </a:spcBef>
              <a:spcAft>
                <a:spcPts val="0"/>
              </a:spcAft>
              <a:buSzPts val="1800"/>
              <a:buChar char="•"/>
              <a:defRPr/>
            </a:lvl3pPr>
            <a:lvl4pPr indent="-342900" lvl="3" marL="1828800" algn="l">
              <a:lnSpc>
                <a:spcPct val="90000"/>
              </a:lnSpc>
              <a:spcBef>
                <a:spcPts val="540"/>
              </a:spcBef>
              <a:spcAft>
                <a:spcPts val="0"/>
              </a:spcAft>
              <a:buSzPts val="1800"/>
              <a:buChar char="•"/>
              <a:defRPr/>
            </a:lvl4pPr>
            <a:lvl5pPr indent="-342900" lvl="4" marL="2286000" algn="l">
              <a:lnSpc>
                <a:spcPct val="90000"/>
              </a:lnSpc>
              <a:spcBef>
                <a:spcPts val="540"/>
              </a:spcBef>
              <a:spcAft>
                <a:spcPts val="0"/>
              </a:spcAft>
              <a:buSzPts val="1800"/>
              <a:buChar char="•"/>
              <a:defRPr/>
            </a:lvl5pPr>
            <a:lvl6pPr indent="-342900" lvl="5" marL="2743200" algn="l">
              <a:lnSpc>
                <a:spcPct val="90000"/>
              </a:lnSpc>
              <a:spcBef>
                <a:spcPts val="540"/>
              </a:spcBef>
              <a:spcAft>
                <a:spcPts val="0"/>
              </a:spcAft>
              <a:buSzPts val="1800"/>
              <a:buChar char="•"/>
              <a:defRPr/>
            </a:lvl6pPr>
            <a:lvl7pPr indent="-342900" lvl="6" marL="3200400" algn="l">
              <a:lnSpc>
                <a:spcPct val="90000"/>
              </a:lnSpc>
              <a:spcBef>
                <a:spcPts val="540"/>
              </a:spcBef>
              <a:spcAft>
                <a:spcPts val="0"/>
              </a:spcAft>
              <a:buSzPts val="1800"/>
              <a:buChar char="•"/>
              <a:defRPr/>
            </a:lvl7pPr>
            <a:lvl8pPr indent="-342900" lvl="7" marL="3657600" algn="l">
              <a:lnSpc>
                <a:spcPct val="90000"/>
              </a:lnSpc>
              <a:spcBef>
                <a:spcPts val="540"/>
              </a:spcBef>
              <a:spcAft>
                <a:spcPts val="0"/>
              </a:spcAft>
              <a:buSzPts val="1800"/>
              <a:buChar char="•"/>
              <a:defRPr/>
            </a:lvl8pPr>
            <a:lvl9pPr indent="-342900" lvl="8" marL="4114800" algn="l">
              <a:lnSpc>
                <a:spcPct val="90000"/>
              </a:lnSpc>
              <a:spcBef>
                <a:spcPts val="540"/>
              </a:spcBef>
              <a:spcAft>
                <a:spcPts val="0"/>
              </a:spcAft>
              <a:buSzPts val="1800"/>
              <a:buChar char="•"/>
              <a:defRPr/>
            </a:lvl9pPr>
          </a:lstStyle>
          <a:p/>
        </p:txBody>
      </p:sp>
      <p:sp>
        <p:nvSpPr>
          <p:cNvPr id="56" name="Google Shape;56;p13"/>
          <p:cNvSpPr txBox="1"/>
          <p:nvPr>
            <p:ph idx="3" type="body"/>
          </p:nvPr>
        </p:nvSpPr>
        <p:spPr>
          <a:xfrm>
            <a:off x="4662488" y="2600325"/>
            <a:ext cx="4129087" cy="1031875"/>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540"/>
              </a:spcBef>
              <a:spcAft>
                <a:spcPts val="0"/>
              </a:spcAft>
              <a:buSzPts val="1800"/>
              <a:buChar char="•"/>
              <a:defRPr/>
            </a:lvl1pPr>
            <a:lvl2pPr indent="-342900" lvl="1" marL="914400" algn="l">
              <a:lnSpc>
                <a:spcPct val="90000"/>
              </a:lnSpc>
              <a:spcBef>
                <a:spcPts val="540"/>
              </a:spcBef>
              <a:spcAft>
                <a:spcPts val="0"/>
              </a:spcAft>
              <a:buSzPts val="1800"/>
              <a:buChar char="•"/>
              <a:defRPr/>
            </a:lvl2pPr>
            <a:lvl3pPr indent="-342900" lvl="2" marL="1371600" algn="l">
              <a:lnSpc>
                <a:spcPct val="90000"/>
              </a:lnSpc>
              <a:spcBef>
                <a:spcPts val="540"/>
              </a:spcBef>
              <a:spcAft>
                <a:spcPts val="0"/>
              </a:spcAft>
              <a:buSzPts val="1800"/>
              <a:buChar char="•"/>
              <a:defRPr/>
            </a:lvl3pPr>
            <a:lvl4pPr indent="-342900" lvl="3" marL="1828800" algn="l">
              <a:lnSpc>
                <a:spcPct val="90000"/>
              </a:lnSpc>
              <a:spcBef>
                <a:spcPts val="540"/>
              </a:spcBef>
              <a:spcAft>
                <a:spcPts val="0"/>
              </a:spcAft>
              <a:buSzPts val="1800"/>
              <a:buChar char="•"/>
              <a:defRPr/>
            </a:lvl4pPr>
            <a:lvl5pPr indent="-342900" lvl="4" marL="2286000" algn="l">
              <a:lnSpc>
                <a:spcPct val="90000"/>
              </a:lnSpc>
              <a:spcBef>
                <a:spcPts val="540"/>
              </a:spcBef>
              <a:spcAft>
                <a:spcPts val="0"/>
              </a:spcAft>
              <a:buSzPts val="1800"/>
              <a:buChar char="•"/>
              <a:defRPr/>
            </a:lvl5pPr>
            <a:lvl6pPr indent="-342900" lvl="5" marL="2743200" algn="l">
              <a:lnSpc>
                <a:spcPct val="90000"/>
              </a:lnSpc>
              <a:spcBef>
                <a:spcPts val="540"/>
              </a:spcBef>
              <a:spcAft>
                <a:spcPts val="0"/>
              </a:spcAft>
              <a:buSzPts val="1800"/>
              <a:buChar char="•"/>
              <a:defRPr/>
            </a:lvl6pPr>
            <a:lvl7pPr indent="-342900" lvl="6" marL="3200400" algn="l">
              <a:lnSpc>
                <a:spcPct val="90000"/>
              </a:lnSpc>
              <a:spcBef>
                <a:spcPts val="540"/>
              </a:spcBef>
              <a:spcAft>
                <a:spcPts val="0"/>
              </a:spcAft>
              <a:buSzPts val="1800"/>
              <a:buChar char="•"/>
              <a:defRPr/>
            </a:lvl7pPr>
            <a:lvl8pPr indent="-342900" lvl="7" marL="3657600" algn="l">
              <a:lnSpc>
                <a:spcPct val="90000"/>
              </a:lnSpc>
              <a:spcBef>
                <a:spcPts val="540"/>
              </a:spcBef>
              <a:spcAft>
                <a:spcPts val="0"/>
              </a:spcAft>
              <a:buSzPts val="1800"/>
              <a:buChar char="•"/>
              <a:defRPr/>
            </a:lvl8pPr>
            <a:lvl9pPr indent="-342900" lvl="8" marL="4114800" algn="l">
              <a:lnSpc>
                <a:spcPct val="90000"/>
              </a:lnSpc>
              <a:spcBef>
                <a:spcPts val="540"/>
              </a:spcBef>
              <a:spcAft>
                <a:spcPts val="0"/>
              </a:spcAft>
              <a:buSzPts val="1800"/>
              <a:buChar char="•"/>
              <a:defRPr/>
            </a:lvl9pPr>
          </a:lstStyle>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ext" type="tx">
  <p:cSld name="TITLE_AND_BODY">
    <p:spTree>
      <p:nvGrpSpPr>
        <p:cNvPr id="57" name="Shape 57"/>
        <p:cNvGrpSpPr/>
        <p:nvPr/>
      </p:nvGrpSpPr>
      <p:grpSpPr>
        <a:xfrm>
          <a:off x="0" y="0"/>
          <a:ext cx="0" cy="0"/>
          <a:chOff x="0" y="0"/>
          <a:chExt cx="0" cy="0"/>
        </a:xfrm>
      </p:grpSpPr>
      <p:sp>
        <p:nvSpPr>
          <p:cNvPr id="58" name="Google Shape;58;p14"/>
          <p:cNvSpPr txBox="1"/>
          <p:nvPr>
            <p:ph type="title"/>
          </p:nvPr>
        </p:nvSpPr>
        <p:spPr>
          <a:xfrm>
            <a:off x="381000" y="228600"/>
            <a:ext cx="8382000" cy="750888"/>
          </a:xfrm>
          <a:prstGeom prst="rect">
            <a:avLst/>
          </a:prstGeom>
          <a:noFill/>
          <a:ln>
            <a:noFill/>
          </a:ln>
        </p:spPr>
        <p:txBody>
          <a:bodyPr anchorCtr="0" anchor="t"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59" name="Google Shape;59;p14"/>
          <p:cNvSpPr txBox="1"/>
          <p:nvPr>
            <p:ph idx="1" type="body"/>
          </p:nvPr>
        </p:nvSpPr>
        <p:spPr>
          <a:xfrm>
            <a:off x="381000" y="1417638"/>
            <a:ext cx="8410575" cy="2214562"/>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540"/>
              </a:spcBef>
              <a:spcAft>
                <a:spcPts val="0"/>
              </a:spcAft>
              <a:buSzPts val="1800"/>
              <a:buChar char="•"/>
              <a:defRPr/>
            </a:lvl1pPr>
            <a:lvl2pPr indent="-342900" lvl="1" marL="914400" algn="l">
              <a:lnSpc>
                <a:spcPct val="90000"/>
              </a:lnSpc>
              <a:spcBef>
                <a:spcPts val="540"/>
              </a:spcBef>
              <a:spcAft>
                <a:spcPts val="0"/>
              </a:spcAft>
              <a:buSzPts val="1800"/>
              <a:buChar char="•"/>
              <a:defRPr/>
            </a:lvl2pPr>
            <a:lvl3pPr indent="-342900" lvl="2" marL="1371600" algn="l">
              <a:lnSpc>
                <a:spcPct val="90000"/>
              </a:lnSpc>
              <a:spcBef>
                <a:spcPts val="540"/>
              </a:spcBef>
              <a:spcAft>
                <a:spcPts val="0"/>
              </a:spcAft>
              <a:buSzPts val="1800"/>
              <a:buChar char="•"/>
              <a:defRPr/>
            </a:lvl3pPr>
            <a:lvl4pPr indent="-342900" lvl="3" marL="1828800" algn="l">
              <a:lnSpc>
                <a:spcPct val="90000"/>
              </a:lnSpc>
              <a:spcBef>
                <a:spcPts val="540"/>
              </a:spcBef>
              <a:spcAft>
                <a:spcPts val="0"/>
              </a:spcAft>
              <a:buSzPts val="1800"/>
              <a:buChar char="•"/>
              <a:defRPr/>
            </a:lvl4pPr>
            <a:lvl5pPr indent="-342900" lvl="4" marL="2286000" algn="l">
              <a:lnSpc>
                <a:spcPct val="90000"/>
              </a:lnSpc>
              <a:spcBef>
                <a:spcPts val="540"/>
              </a:spcBef>
              <a:spcAft>
                <a:spcPts val="0"/>
              </a:spcAft>
              <a:buSzPts val="1800"/>
              <a:buChar char="•"/>
              <a:defRPr/>
            </a:lvl5pPr>
            <a:lvl6pPr indent="-342900" lvl="5" marL="2743200" algn="l">
              <a:lnSpc>
                <a:spcPct val="90000"/>
              </a:lnSpc>
              <a:spcBef>
                <a:spcPts val="540"/>
              </a:spcBef>
              <a:spcAft>
                <a:spcPts val="0"/>
              </a:spcAft>
              <a:buSzPts val="1800"/>
              <a:buChar char="•"/>
              <a:defRPr/>
            </a:lvl6pPr>
            <a:lvl7pPr indent="-342900" lvl="6" marL="3200400" algn="l">
              <a:lnSpc>
                <a:spcPct val="90000"/>
              </a:lnSpc>
              <a:spcBef>
                <a:spcPts val="540"/>
              </a:spcBef>
              <a:spcAft>
                <a:spcPts val="0"/>
              </a:spcAft>
              <a:buSzPts val="1800"/>
              <a:buChar char="•"/>
              <a:defRPr/>
            </a:lvl7pPr>
            <a:lvl8pPr indent="-342900" lvl="7" marL="3657600" algn="l">
              <a:lnSpc>
                <a:spcPct val="90000"/>
              </a:lnSpc>
              <a:spcBef>
                <a:spcPts val="540"/>
              </a:spcBef>
              <a:spcAft>
                <a:spcPts val="0"/>
              </a:spcAft>
              <a:buSzPts val="1800"/>
              <a:buChar char="•"/>
              <a:defRPr/>
            </a:lvl8pPr>
            <a:lvl9pPr indent="-342900" lvl="8" marL="4114800" algn="l">
              <a:lnSpc>
                <a:spcPct val="90000"/>
              </a:lnSpc>
              <a:spcBef>
                <a:spcPts val="540"/>
              </a:spcBef>
              <a:spcAft>
                <a:spcPts val="0"/>
              </a:spcAft>
              <a:buSzPts val="1800"/>
              <a:buChar char="•"/>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9" name="Shape 19"/>
        <p:cNvGrpSpPr/>
        <p:nvPr/>
      </p:nvGrpSpPr>
      <p:grpSpPr>
        <a:xfrm>
          <a:off x="0" y="0"/>
          <a:ext cx="0" cy="0"/>
          <a:chOff x="0" y="0"/>
          <a:chExt cx="0" cy="0"/>
        </a:xfrm>
      </p:grpSpPr>
      <p:sp>
        <p:nvSpPr>
          <p:cNvPr id="20" name="Google Shape;20;p3"/>
          <p:cNvSpPr txBox="1"/>
          <p:nvPr>
            <p:ph type="title"/>
          </p:nvPr>
        </p:nvSpPr>
        <p:spPr>
          <a:xfrm>
            <a:off x="381000" y="228600"/>
            <a:ext cx="8382000" cy="535531"/>
          </a:xfrm>
          <a:prstGeom prst="rect">
            <a:avLst/>
          </a:prstGeom>
          <a:noFill/>
          <a:ln>
            <a:noFill/>
          </a:ln>
        </p:spPr>
        <p:txBody>
          <a:bodyPr anchorCtr="0" anchor="t" bIns="45700" lIns="91425" spcFirstLastPara="1" rIns="91425" wrap="square" tIns="45700">
            <a:noAutofit/>
          </a:bodyPr>
          <a:lstStyle>
            <a:lvl1pPr lvl="0" algn="l">
              <a:lnSpc>
                <a:spcPct val="90000"/>
              </a:lnSpc>
              <a:spcBef>
                <a:spcPts val="0"/>
              </a:spcBef>
              <a:spcAft>
                <a:spcPts val="0"/>
              </a:spcAft>
              <a:buSzPts val="1400"/>
              <a:buNone/>
              <a:defRPr sz="3200"/>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21" name="Google Shape;21;p3"/>
          <p:cNvSpPr txBox="1"/>
          <p:nvPr>
            <p:ph idx="1" type="body"/>
          </p:nvPr>
        </p:nvSpPr>
        <p:spPr>
          <a:xfrm>
            <a:off x="381000" y="1417638"/>
            <a:ext cx="8410575" cy="2214562"/>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540"/>
              </a:spcBef>
              <a:spcAft>
                <a:spcPts val="0"/>
              </a:spcAft>
              <a:buSzPts val="1800"/>
              <a:buChar char="•"/>
              <a:defRPr/>
            </a:lvl1pPr>
            <a:lvl2pPr indent="-342900" lvl="1" marL="914400" algn="l">
              <a:lnSpc>
                <a:spcPct val="90000"/>
              </a:lnSpc>
              <a:spcBef>
                <a:spcPts val="540"/>
              </a:spcBef>
              <a:spcAft>
                <a:spcPts val="0"/>
              </a:spcAft>
              <a:buSzPts val="1800"/>
              <a:buChar char="•"/>
              <a:defRPr/>
            </a:lvl2pPr>
            <a:lvl3pPr indent="-342900" lvl="2" marL="1371600" algn="l">
              <a:lnSpc>
                <a:spcPct val="90000"/>
              </a:lnSpc>
              <a:spcBef>
                <a:spcPts val="540"/>
              </a:spcBef>
              <a:spcAft>
                <a:spcPts val="0"/>
              </a:spcAft>
              <a:buSzPts val="1800"/>
              <a:buChar char="•"/>
              <a:defRPr/>
            </a:lvl3pPr>
            <a:lvl4pPr indent="-342900" lvl="3" marL="1828800" algn="l">
              <a:lnSpc>
                <a:spcPct val="90000"/>
              </a:lnSpc>
              <a:spcBef>
                <a:spcPts val="540"/>
              </a:spcBef>
              <a:spcAft>
                <a:spcPts val="0"/>
              </a:spcAft>
              <a:buSzPts val="1800"/>
              <a:buChar char="•"/>
              <a:defRPr/>
            </a:lvl4pPr>
            <a:lvl5pPr indent="-342900" lvl="4" marL="2286000" algn="l">
              <a:lnSpc>
                <a:spcPct val="90000"/>
              </a:lnSpc>
              <a:spcBef>
                <a:spcPts val="540"/>
              </a:spcBef>
              <a:spcAft>
                <a:spcPts val="0"/>
              </a:spcAft>
              <a:buSzPts val="1800"/>
              <a:buChar char="•"/>
              <a:defRPr/>
            </a:lvl5pPr>
            <a:lvl6pPr indent="-342900" lvl="5" marL="2743200" algn="l">
              <a:lnSpc>
                <a:spcPct val="90000"/>
              </a:lnSpc>
              <a:spcBef>
                <a:spcPts val="540"/>
              </a:spcBef>
              <a:spcAft>
                <a:spcPts val="0"/>
              </a:spcAft>
              <a:buSzPts val="1800"/>
              <a:buChar char="•"/>
              <a:defRPr/>
            </a:lvl6pPr>
            <a:lvl7pPr indent="-342900" lvl="6" marL="3200400" algn="l">
              <a:lnSpc>
                <a:spcPct val="90000"/>
              </a:lnSpc>
              <a:spcBef>
                <a:spcPts val="540"/>
              </a:spcBef>
              <a:spcAft>
                <a:spcPts val="0"/>
              </a:spcAft>
              <a:buSzPts val="1800"/>
              <a:buChar char="•"/>
              <a:defRPr/>
            </a:lvl7pPr>
            <a:lvl8pPr indent="-342900" lvl="7" marL="3657600" algn="l">
              <a:lnSpc>
                <a:spcPct val="90000"/>
              </a:lnSpc>
              <a:spcBef>
                <a:spcPts val="540"/>
              </a:spcBef>
              <a:spcAft>
                <a:spcPts val="0"/>
              </a:spcAft>
              <a:buSzPts val="1800"/>
              <a:buChar char="•"/>
              <a:defRPr/>
            </a:lvl8pPr>
            <a:lvl9pPr indent="-342900" lvl="8" marL="4114800" algn="l">
              <a:lnSpc>
                <a:spcPct val="90000"/>
              </a:lnSpc>
              <a:spcBef>
                <a:spcPts val="540"/>
              </a:spcBef>
              <a:spcAft>
                <a:spcPts val="0"/>
              </a:spcAft>
              <a:buSzPts val="1800"/>
              <a:buChar char="•"/>
              <a:defRPr/>
            </a:lvl9pPr>
          </a:lstStyle>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2" name="Shape 22"/>
        <p:cNvGrpSpPr/>
        <p:nvPr/>
      </p:nvGrpSpPr>
      <p:grpSpPr>
        <a:xfrm>
          <a:off x="0" y="0"/>
          <a:ext cx="0" cy="0"/>
          <a:chOff x="0" y="0"/>
          <a:chExt cx="0" cy="0"/>
        </a:xfrm>
      </p:grpSpPr>
      <p:sp>
        <p:nvSpPr>
          <p:cNvPr id="23" name="Google Shape;23;p4"/>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Autofit/>
          </a:bodyPr>
          <a:lstStyle>
            <a:lvl1pPr lvl="0" algn="l">
              <a:lnSpc>
                <a:spcPct val="90000"/>
              </a:lnSpc>
              <a:spcBef>
                <a:spcPts val="0"/>
              </a:spcBef>
              <a:spcAft>
                <a:spcPts val="0"/>
              </a:spcAft>
              <a:buSzPts val="1400"/>
              <a:buNone/>
              <a:defRPr b="1" sz="4000" cap="none"/>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24" name="Google Shape;24;p4"/>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600"/>
              </a:spcBef>
              <a:spcAft>
                <a:spcPts val="0"/>
              </a:spcAft>
              <a:buSzPts val="2000"/>
              <a:buNone/>
              <a:defRPr sz="2000"/>
            </a:lvl1pPr>
            <a:lvl2pPr indent="-228600" lvl="1" marL="914400" algn="l">
              <a:lnSpc>
                <a:spcPct val="90000"/>
              </a:lnSpc>
              <a:spcBef>
                <a:spcPts val="540"/>
              </a:spcBef>
              <a:spcAft>
                <a:spcPts val="0"/>
              </a:spcAft>
              <a:buSzPts val="1800"/>
              <a:buNone/>
              <a:defRPr sz="1800"/>
            </a:lvl2pPr>
            <a:lvl3pPr indent="-228600" lvl="2" marL="1371600" algn="l">
              <a:lnSpc>
                <a:spcPct val="90000"/>
              </a:lnSpc>
              <a:spcBef>
                <a:spcPts val="480"/>
              </a:spcBef>
              <a:spcAft>
                <a:spcPts val="0"/>
              </a:spcAft>
              <a:buSzPts val="1600"/>
              <a:buNone/>
              <a:defRPr sz="1600"/>
            </a:lvl3pPr>
            <a:lvl4pPr indent="-228600" lvl="3" marL="1828800" algn="l">
              <a:lnSpc>
                <a:spcPct val="90000"/>
              </a:lnSpc>
              <a:spcBef>
                <a:spcPts val="420"/>
              </a:spcBef>
              <a:spcAft>
                <a:spcPts val="0"/>
              </a:spcAft>
              <a:buSzPts val="1400"/>
              <a:buNone/>
              <a:defRPr sz="1400"/>
            </a:lvl4pPr>
            <a:lvl5pPr indent="-228600" lvl="4" marL="2286000" algn="l">
              <a:lnSpc>
                <a:spcPct val="90000"/>
              </a:lnSpc>
              <a:spcBef>
                <a:spcPts val="420"/>
              </a:spcBef>
              <a:spcAft>
                <a:spcPts val="0"/>
              </a:spcAft>
              <a:buSzPts val="1400"/>
              <a:buNone/>
              <a:defRPr sz="1400"/>
            </a:lvl5pPr>
            <a:lvl6pPr indent="-228600" lvl="5" marL="2743200" algn="l">
              <a:lnSpc>
                <a:spcPct val="90000"/>
              </a:lnSpc>
              <a:spcBef>
                <a:spcPts val="420"/>
              </a:spcBef>
              <a:spcAft>
                <a:spcPts val="0"/>
              </a:spcAft>
              <a:buSzPts val="1400"/>
              <a:buNone/>
              <a:defRPr sz="1400"/>
            </a:lvl6pPr>
            <a:lvl7pPr indent="-228600" lvl="6" marL="3200400" algn="l">
              <a:lnSpc>
                <a:spcPct val="90000"/>
              </a:lnSpc>
              <a:spcBef>
                <a:spcPts val="420"/>
              </a:spcBef>
              <a:spcAft>
                <a:spcPts val="0"/>
              </a:spcAft>
              <a:buSzPts val="1400"/>
              <a:buNone/>
              <a:defRPr sz="1400"/>
            </a:lvl7pPr>
            <a:lvl8pPr indent="-228600" lvl="7" marL="3657600" algn="l">
              <a:lnSpc>
                <a:spcPct val="90000"/>
              </a:lnSpc>
              <a:spcBef>
                <a:spcPts val="420"/>
              </a:spcBef>
              <a:spcAft>
                <a:spcPts val="0"/>
              </a:spcAft>
              <a:buSzPts val="1400"/>
              <a:buNone/>
              <a:defRPr sz="1400"/>
            </a:lvl8pPr>
            <a:lvl9pPr indent="-228600" lvl="8" marL="4114800" algn="l">
              <a:lnSpc>
                <a:spcPct val="90000"/>
              </a:lnSpc>
              <a:spcBef>
                <a:spcPts val="420"/>
              </a:spcBef>
              <a:spcAft>
                <a:spcPts val="0"/>
              </a:spcAft>
              <a:buSzPts val="1400"/>
              <a:buNone/>
              <a:defRPr sz="1400"/>
            </a:lvl9pPr>
          </a:lstStyle>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5" name="Shape 25"/>
        <p:cNvGrpSpPr/>
        <p:nvPr/>
      </p:nvGrpSpPr>
      <p:grpSpPr>
        <a:xfrm>
          <a:off x="0" y="0"/>
          <a:ext cx="0" cy="0"/>
          <a:chOff x="0" y="0"/>
          <a:chExt cx="0" cy="0"/>
        </a:xfrm>
      </p:grpSpPr>
      <p:sp>
        <p:nvSpPr>
          <p:cNvPr id="26" name="Google Shape;26;p5"/>
          <p:cNvSpPr txBox="1"/>
          <p:nvPr>
            <p:ph type="title"/>
          </p:nvPr>
        </p:nvSpPr>
        <p:spPr>
          <a:xfrm>
            <a:off x="381000" y="228600"/>
            <a:ext cx="8382000" cy="750888"/>
          </a:xfrm>
          <a:prstGeom prst="rect">
            <a:avLst/>
          </a:prstGeom>
          <a:noFill/>
          <a:ln>
            <a:noFill/>
          </a:ln>
        </p:spPr>
        <p:txBody>
          <a:bodyPr anchorCtr="0" anchor="t"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27" name="Google Shape;27;p5"/>
          <p:cNvSpPr txBox="1"/>
          <p:nvPr>
            <p:ph idx="1" type="body"/>
          </p:nvPr>
        </p:nvSpPr>
        <p:spPr>
          <a:xfrm>
            <a:off x="381000" y="1417638"/>
            <a:ext cx="4129088" cy="2214562"/>
          </a:xfrm>
          <a:prstGeom prst="rect">
            <a:avLst/>
          </a:prstGeom>
          <a:noFill/>
          <a:ln>
            <a:noFill/>
          </a:ln>
        </p:spPr>
        <p:txBody>
          <a:bodyPr anchorCtr="0" anchor="t" bIns="45700" lIns="91425" spcFirstLastPara="1" rIns="91425" wrap="square" tIns="45700">
            <a:noAutofit/>
          </a:bodyPr>
          <a:lstStyle>
            <a:lvl1pPr indent="-406400" lvl="0" marL="457200" algn="l">
              <a:lnSpc>
                <a:spcPct val="90000"/>
              </a:lnSpc>
              <a:spcBef>
                <a:spcPts val="840"/>
              </a:spcBef>
              <a:spcAft>
                <a:spcPts val="0"/>
              </a:spcAft>
              <a:buSzPts val="2800"/>
              <a:buChar char="•"/>
              <a:defRPr sz="2800"/>
            </a:lvl1pPr>
            <a:lvl2pPr indent="-381000" lvl="1" marL="914400" algn="l">
              <a:lnSpc>
                <a:spcPct val="90000"/>
              </a:lnSpc>
              <a:spcBef>
                <a:spcPts val="720"/>
              </a:spcBef>
              <a:spcAft>
                <a:spcPts val="0"/>
              </a:spcAft>
              <a:buSzPts val="2400"/>
              <a:buChar char="•"/>
              <a:defRPr sz="2400"/>
            </a:lvl2pPr>
            <a:lvl3pPr indent="-355600" lvl="2" marL="1371600" algn="l">
              <a:lnSpc>
                <a:spcPct val="90000"/>
              </a:lnSpc>
              <a:spcBef>
                <a:spcPts val="600"/>
              </a:spcBef>
              <a:spcAft>
                <a:spcPts val="0"/>
              </a:spcAft>
              <a:buSzPts val="2000"/>
              <a:buChar char="•"/>
              <a:defRPr sz="2000"/>
            </a:lvl3pPr>
            <a:lvl4pPr indent="-342900" lvl="3" marL="1828800" algn="l">
              <a:lnSpc>
                <a:spcPct val="90000"/>
              </a:lnSpc>
              <a:spcBef>
                <a:spcPts val="540"/>
              </a:spcBef>
              <a:spcAft>
                <a:spcPts val="0"/>
              </a:spcAft>
              <a:buSzPts val="1800"/>
              <a:buChar char="•"/>
              <a:defRPr sz="1800"/>
            </a:lvl4pPr>
            <a:lvl5pPr indent="-342900" lvl="4" marL="2286000" algn="l">
              <a:lnSpc>
                <a:spcPct val="90000"/>
              </a:lnSpc>
              <a:spcBef>
                <a:spcPts val="540"/>
              </a:spcBef>
              <a:spcAft>
                <a:spcPts val="0"/>
              </a:spcAft>
              <a:buSzPts val="1800"/>
              <a:buChar char="•"/>
              <a:defRPr sz="1800"/>
            </a:lvl5pPr>
            <a:lvl6pPr indent="-342900" lvl="5" marL="2743200" algn="l">
              <a:lnSpc>
                <a:spcPct val="90000"/>
              </a:lnSpc>
              <a:spcBef>
                <a:spcPts val="540"/>
              </a:spcBef>
              <a:spcAft>
                <a:spcPts val="0"/>
              </a:spcAft>
              <a:buSzPts val="1800"/>
              <a:buChar char="•"/>
              <a:defRPr sz="1800"/>
            </a:lvl6pPr>
            <a:lvl7pPr indent="-342900" lvl="6" marL="3200400" algn="l">
              <a:lnSpc>
                <a:spcPct val="90000"/>
              </a:lnSpc>
              <a:spcBef>
                <a:spcPts val="540"/>
              </a:spcBef>
              <a:spcAft>
                <a:spcPts val="0"/>
              </a:spcAft>
              <a:buSzPts val="1800"/>
              <a:buChar char="•"/>
              <a:defRPr sz="1800"/>
            </a:lvl7pPr>
            <a:lvl8pPr indent="-342900" lvl="7" marL="3657600" algn="l">
              <a:lnSpc>
                <a:spcPct val="90000"/>
              </a:lnSpc>
              <a:spcBef>
                <a:spcPts val="540"/>
              </a:spcBef>
              <a:spcAft>
                <a:spcPts val="0"/>
              </a:spcAft>
              <a:buSzPts val="1800"/>
              <a:buChar char="•"/>
              <a:defRPr sz="1800"/>
            </a:lvl8pPr>
            <a:lvl9pPr indent="-342900" lvl="8" marL="4114800" algn="l">
              <a:lnSpc>
                <a:spcPct val="90000"/>
              </a:lnSpc>
              <a:spcBef>
                <a:spcPts val="540"/>
              </a:spcBef>
              <a:spcAft>
                <a:spcPts val="0"/>
              </a:spcAft>
              <a:buSzPts val="1800"/>
              <a:buChar char="•"/>
              <a:defRPr sz="1800"/>
            </a:lvl9pPr>
          </a:lstStyle>
          <a:p/>
        </p:txBody>
      </p:sp>
      <p:sp>
        <p:nvSpPr>
          <p:cNvPr id="28" name="Google Shape;28;p5"/>
          <p:cNvSpPr txBox="1"/>
          <p:nvPr>
            <p:ph idx="2" type="body"/>
          </p:nvPr>
        </p:nvSpPr>
        <p:spPr>
          <a:xfrm>
            <a:off x="4662488" y="1417638"/>
            <a:ext cx="4129087" cy="2214562"/>
          </a:xfrm>
          <a:prstGeom prst="rect">
            <a:avLst/>
          </a:prstGeom>
          <a:noFill/>
          <a:ln>
            <a:noFill/>
          </a:ln>
        </p:spPr>
        <p:txBody>
          <a:bodyPr anchorCtr="0" anchor="t" bIns="45700" lIns="91425" spcFirstLastPara="1" rIns="91425" wrap="square" tIns="45700">
            <a:noAutofit/>
          </a:bodyPr>
          <a:lstStyle>
            <a:lvl1pPr indent="-406400" lvl="0" marL="457200" algn="l">
              <a:lnSpc>
                <a:spcPct val="90000"/>
              </a:lnSpc>
              <a:spcBef>
                <a:spcPts val="840"/>
              </a:spcBef>
              <a:spcAft>
                <a:spcPts val="0"/>
              </a:spcAft>
              <a:buSzPts val="2800"/>
              <a:buChar char="•"/>
              <a:defRPr sz="2800"/>
            </a:lvl1pPr>
            <a:lvl2pPr indent="-381000" lvl="1" marL="914400" algn="l">
              <a:lnSpc>
                <a:spcPct val="90000"/>
              </a:lnSpc>
              <a:spcBef>
                <a:spcPts val="720"/>
              </a:spcBef>
              <a:spcAft>
                <a:spcPts val="0"/>
              </a:spcAft>
              <a:buSzPts val="2400"/>
              <a:buChar char="•"/>
              <a:defRPr sz="2400"/>
            </a:lvl2pPr>
            <a:lvl3pPr indent="-355600" lvl="2" marL="1371600" algn="l">
              <a:lnSpc>
                <a:spcPct val="90000"/>
              </a:lnSpc>
              <a:spcBef>
                <a:spcPts val="600"/>
              </a:spcBef>
              <a:spcAft>
                <a:spcPts val="0"/>
              </a:spcAft>
              <a:buSzPts val="2000"/>
              <a:buChar char="•"/>
              <a:defRPr sz="2000"/>
            </a:lvl3pPr>
            <a:lvl4pPr indent="-342900" lvl="3" marL="1828800" algn="l">
              <a:lnSpc>
                <a:spcPct val="90000"/>
              </a:lnSpc>
              <a:spcBef>
                <a:spcPts val="540"/>
              </a:spcBef>
              <a:spcAft>
                <a:spcPts val="0"/>
              </a:spcAft>
              <a:buSzPts val="1800"/>
              <a:buChar char="•"/>
              <a:defRPr sz="1800"/>
            </a:lvl4pPr>
            <a:lvl5pPr indent="-342900" lvl="4" marL="2286000" algn="l">
              <a:lnSpc>
                <a:spcPct val="90000"/>
              </a:lnSpc>
              <a:spcBef>
                <a:spcPts val="540"/>
              </a:spcBef>
              <a:spcAft>
                <a:spcPts val="0"/>
              </a:spcAft>
              <a:buSzPts val="1800"/>
              <a:buChar char="•"/>
              <a:defRPr sz="1800"/>
            </a:lvl5pPr>
            <a:lvl6pPr indent="-342900" lvl="5" marL="2743200" algn="l">
              <a:lnSpc>
                <a:spcPct val="90000"/>
              </a:lnSpc>
              <a:spcBef>
                <a:spcPts val="540"/>
              </a:spcBef>
              <a:spcAft>
                <a:spcPts val="0"/>
              </a:spcAft>
              <a:buSzPts val="1800"/>
              <a:buChar char="•"/>
              <a:defRPr sz="1800"/>
            </a:lvl6pPr>
            <a:lvl7pPr indent="-342900" lvl="6" marL="3200400" algn="l">
              <a:lnSpc>
                <a:spcPct val="90000"/>
              </a:lnSpc>
              <a:spcBef>
                <a:spcPts val="540"/>
              </a:spcBef>
              <a:spcAft>
                <a:spcPts val="0"/>
              </a:spcAft>
              <a:buSzPts val="1800"/>
              <a:buChar char="•"/>
              <a:defRPr sz="1800"/>
            </a:lvl7pPr>
            <a:lvl8pPr indent="-342900" lvl="7" marL="3657600" algn="l">
              <a:lnSpc>
                <a:spcPct val="90000"/>
              </a:lnSpc>
              <a:spcBef>
                <a:spcPts val="540"/>
              </a:spcBef>
              <a:spcAft>
                <a:spcPts val="0"/>
              </a:spcAft>
              <a:buSzPts val="1800"/>
              <a:buChar char="•"/>
              <a:defRPr sz="1800"/>
            </a:lvl8pPr>
            <a:lvl9pPr indent="-342900" lvl="8" marL="4114800" algn="l">
              <a:lnSpc>
                <a:spcPct val="90000"/>
              </a:lnSpc>
              <a:spcBef>
                <a:spcPts val="540"/>
              </a:spcBef>
              <a:spcAft>
                <a:spcPts val="0"/>
              </a:spcAft>
              <a:buSzPts val="1800"/>
              <a:buChar char="•"/>
              <a:defRPr sz="1800"/>
            </a:lvl9pPr>
          </a:lstStyle>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29" name="Shape 29"/>
        <p:cNvGrpSpPr/>
        <p:nvPr/>
      </p:nvGrpSpPr>
      <p:grpSpPr>
        <a:xfrm>
          <a:off x="0" y="0"/>
          <a:ext cx="0" cy="0"/>
          <a:chOff x="0" y="0"/>
          <a:chExt cx="0" cy="0"/>
        </a:xfrm>
      </p:grpSpPr>
      <p:sp>
        <p:nvSpPr>
          <p:cNvPr id="30" name="Google Shape;30;p6"/>
          <p:cNvSpPr txBox="1"/>
          <p:nvPr>
            <p:ph type="title"/>
          </p:nvPr>
        </p:nvSpPr>
        <p:spPr>
          <a:xfrm>
            <a:off x="457200" y="274638"/>
            <a:ext cx="8229600" cy="1143000"/>
          </a:xfrm>
          <a:prstGeom prst="rect">
            <a:avLst/>
          </a:prstGeom>
          <a:noFill/>
          <a:ln>
            <a:noFill/>
          </a:ln>
        </p:spPr>
        <p:txBody>
          <a:bodyPr anchorCtr="0" anchor="t"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31" name="Google Shape;31;p6"/>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720"/>
              </a:spcBef>
              <a:spcAft>
                <a:spcPts val="0"/>
              </a:spcAft>
              <a:buSzPts val="2400"/>
              <a:buNone/>
              <a:defRPr b="1" sz="2400"/>
            </a:lvl1pPr>
            <a:lvl2pPr indent="-228600" lvl="1" marL="914400" algn="l">
              <a:lnSpc>
                <a:spcPct val="90000"/>
              </a:lnSpc>
              <a:spcBef>
                <a:spcPts val="600"/>
              </a:spcBef>
              <a:spcAft>
                <a:spcPts val="0"/>
              </a:spcAft>
              <a:buSzPts val="2000"/>
              <a:buNone/>
              <a:defRPr b="1" sz="2000"/>
            </a:lvl2pPr>
            <a:lvl3pPr indent="-228600" lvl="2" marL="1371600" algn="l">
              <a:lnSpc>
                <a:spcPct val="90000"/>
              </a:lnSpc>
              <a:spcBef>
                <a:spcPts val="540"/>
              </a:spcBef>
              <a:spcAft>
                <a:spcPts val="0"/>
              </a:spcAft>
              <a:buSzPts val="1800"/>
              <a:buNone/>
              <a:defRPr b="1" sz="1800"/>
            </a:lvl3pPr>
            <a:lvl4pPr indent="-228600" lvl="3" marL="1828800" algn="l">
              <a:lnSpc>
                <a:spcPct val="90000"/>
              </a:lnSpc>
              <a:spcBef>
                <a:spcPts val="480"/>
              </a:spcBef>
              <a:spcAft>
                <a:spcPts val="0"/>
              </a:spcAft>
              <a:buSzPts val="1600"/>
              <a:buNone/>
              <a:defRPr b="1" sz="1600"/>
            </a:lvl4pPr>
            <a:lvl5pPr indent="-228600" lvl="4" marL="2286000" algn="l">
              <a:lnSpc>
                <a:spcPct val="90000"/>
              </a:lnSpc>
              <a:spcBef>
                <a:spcPts val="480"/>
              </a:spcBef>
              <a:spcAft>
                <a:spcPts val="0"/>
              </a:spcAft>
              <a:buSzPts val="1600"/>
              <a:buNone/>
              <a:defRPr b="1" sz="1600"/>
            </a:lvl5pPr>
            <a:lvl6pPr indent="-228600" lvl="5" marL="2743200" algn="l">
              <a:lnSpc>
                <a:spcPct val="90000"/>
              </a:lnSpc>
              <a:spcBef>
                <a:spcPts val="480"/>
              </a:spcBef>
              <a:spcAft>
                <a:spcPts val="0"/>
              </a:spcAft>
              <a:buSzPts val="1600"/>
              <a:buNone/>
              <a:defRPr b="1" sz="1600"/>
            </a:lvl6pPr>
            <a:lvl7pPr indent="-228600" lvl="6" marL="3200400" algn="l">
              <a:lnSpc>
                <a:spcPct val="90000"/>
              </a:lnSpc>
              <a:spcBef>
                <a:spcPts val="480"/>
              </a:spcBef>
              <a:spcAft>
                <a:spcPts val="0"/>
              </a:spcAft>
              <a:buSzPts val="1600"/>
              <a:buNone/>
              <a:defRPr b="1" sz="1600"/>
            </a:lvl7pPr>
            <a:lvl8pPr indent="-228600" lvl="7" marL="3657600" algn="l">
              <a:lnSpc>
                <a:spcPct val="90000"/>
              </a:lnSpc>
              <a:spcBef>
                <a:spcPts val="480"/>
              </a:spcBef>
              <a:spcAft>
                <a:spcPts val="0"/>
              </a:spcAft>
              <a:buSzPts val="1600"/>
              <a:buNone/>
              <a:defRPr b="1" sz="1600"/>
            </a:lvl8pPr>
            <a:lvl9pPr indent="-228600" lvl="8" marL="4114800" algn="l">
              <a:lnSpc>
                <a:spcPct val="90000"/>
              </a:lnSpc>
              <a:spcBef>
                <a:spcPts val="480"/>
              </a:spcBef>
              <a:spcAft>
                <a:spcPts val="0"/>
              </a:spcAft>
              <a:buSzPts val="1600"/>
              <a:buNone/>
              <a:defRPr b="1" sz="1600"/>
            </a:lvl9pPr>
          </a:lstStyle>
          <a:p/>
        </p:txBody>
      </p:sp>
      <p:sp>
        <p:nvSpPr>
          <p:cNvPr id="32" name="Google Shape;32;p6"/>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Autofit/>
          </a:bodyPr>
          <a:lstStyle>
            <a:lvl1pPr indent="-381000" lvl="0" marL="457200" algn="l">
              <a:lnSpc>
                <a:spcPct val="90000"/>
              </a:lnSpc>
              <a:spcBef>
                <a:spcPts val="720"/>
              </a:spcBef>
              <a:spcAft>
                <a:spcPts val="0"/>
              </a:spcAft>
              <a:buSzPts val="2400"/>
              <a:buChar char="•"/>
              <a:defRPr sz="2400"/>
            </a:lvl1pPr>
            <a:lvl2pPr indent="-355600" lvl="1" marL="914400" algn="l">
              <a:lnSpc>
                <a:spcPct val="90000"/>
              </a:lnSpc>
              <a:spcBef>
                <a:spcPts val="600"/>
              </a:spcBef>
              <a:spcAft>
                <a:spcPts val="0"/>
              </a:spcAft>
              <a:buSzPts val="2000"/>
              <a:buChar char="•"/>
              <a:defRPr sz="2000"/>
            </a:lvl2pPr>
            <a:lvl3pPr indent="-342900" lvl="2" marL="1371600" algn="l">
              <a:lnSpc>
                <a:spcPct val="90000"/>
              </a:lnSpc>
              <a:spcBef>
                <a:spcPts val="540"/>
              </a:spcBef>
              <a:spcAft>
                <a:spcPts val="0"/>
              </a:spcAft>
              <a:buSzPts val="1800"/>
              <a:buChar char="•"/>
              <a:defRPr sz="1800"/>
            </a:lvl3pPr>
            <a:lvl4pPr indent="-330200" lvl="3" marL="1828800" algn="l">
              <a:lnSpc>
                <a:spcPct val="90000"/>
              </a:lnSpc>
              <a:spcBef>
                <a:spcPts val="480"/>
              </a:spcBef>
              <a:spcAft>
                <a:spcPts val="0"/>
              </a:spcAft>
              <a:buSzPts val="1600"/>
              <a:buChar char="•"/>
              <a:defRPr sz="1600"/>
            </a:lvl4pPr>
            <a:lvl5pPr indent="-330200" lvl="4" marL="2286000" algn="l">
              <a:lnSpc>
                <a:spcPct val="90000"/>
              </a:lnSpc>
              <a:spcBef>
                <a:spcPts val="480"/>
              </a:spcBef>
              <a:spcAft>
                <a:spcPts val="0"/>
              </a:spcAft>
              <a:buSzPts val="1600"/>
              <a:buChar char="•"/>
              <a:defRPr sz="1600"/>
            </a:lvl5pPr>
            <a:lvl6pPr indent="-330200" lvl="5" marL="2743200" algn="l">
              <a:lnSpc>
                <a:spcPct val="90000"/>
              </a:lnSpc>
              <a:spcBef>
                <a:spcPts val="480"/>
              </a:spcBef>
              <a:spcAft>
                <a:spcPts val="0"/>
              </a:spcAft>
              <a:buSzPts val="1600"/>
              <a:buChar char="•"/>
              <a:defRPr sz="1600"/>
            </a:lvl6pPr>
            <a:lvl7pPr indent="-330200" lvl="6" marL="3200400" algn="l">
              <a:lnSpc>
                <a:spcPct val="90000"/>
              </a:lnSpc>
              <a:spcBef>
                <a:spcPts val="480"/>
              </a:spcBef>
              <a:spcAft>
                <a:spcPts val="0"/>
              </a:spcAft>
              <a:buSzPts val="1600"/>
              <a:buChar char="•"/>
              <a:defRPr sz="1600"/>
            </a:lvl7pPr>
            <a:lvl8pPr indent="-330200" lvl="7" marL="3657600" algn="l">
              <a:lnSpc>
                <a:spcPct val="90000"/>
              </a:lnSpc>
              <a:spcBef>
                <a:spcPts val="480"/>
              </a:spcBef>
              <a:spcAft>
                <a:spcPts val="0"/>
              </a:spcAft>
              <a:buSzPts val="1600"/>
              <a:buChar char="•"/>
              <a:defRPr sz="1600"/>
            </a:lvl8pPr>
            <a:lvl9pPr indent="-330200" lvl="8" marL="4114800" algn="l">
              <a:lnSpc>
                <a:spcPct val="90000"/>
              </a:lnSpc>
              <a:spcBef>
                <a:spcPts val="480"/>
              </a:spcBef>
              <a:spcAft>
                <a:spcPts val="0"/>
              </a:spcAft>
              <a:buSzPts val="1600"/>
              <a:buChar char="•"/>
              <a:defRPr sz="1600"/>
            </a:lvl9pPr>
          </a:lstStyle>
          <a:p/>
        </p:txBody>
      </p:sp>
      <p:sp>
        <p:nvSpPr>
          <p:cNvPr id="33" name="Google Shape;33;p6"/>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720"/>
              </a:spcBef>
              <a:spcAft>
                <a:spcPts val="0"/>
              </a:spcAft>
              <a:buSzPts val="2400"/>
              <a:buNone/>
              <a:defRPr b="1" sz="2400"/>
            </a:lvl1pPr>
            <a:lvl2pPr indent="-228600" lvl="1" marL="914400" algn="l">
              <a:lnSpc>
                <a:spcPct val="90000"/>
              </a:lnSpc>
              <a:spcBef>
                <a:spcPts val="600"/>
              </a:spcBef>
              <a:spcAft>
                <a:spcPts val="0"/>
              </a:spcAft>
              <a:buSzPts val="2000"/>
              <a:buNone/>
              <a:defRPr b="1" sz="2000"/>
            </a:lvl2pPr>
            <a:lvl3pPr indent="-228600" lvl="2" marL="1371600" algn="l">
              <a:lnSpc>
                <a:spcPct val="90000"/>
              </a:lnSpc>
              <a:spcBef>
                <a:spcPts val="540"/>
              </a:spcBef>
              <a:spcAft>
                <a:spcPts val="0"/>
              </a:spcAft>
              <a:buSzPts val="1800"/>
              <a:buNone/>
              <a:defRPr b="1" sz="1800"/>
            </a:lvl3pPr>
            <a:lvl4pPr indent="-228600" lvl="3" marL="1828800" algn="l">
              <a:lnSpc>
                <a:spcPct val="90000"/>
              </a:lnSpc>
              <a:spcBef>
                <a:spcPts val="480"/>
              </a:spcBef>
              <a:spcAft>
                <a:spcPts val="0"/>
              </a:spcAft>
              <a:buSzPts val="1600"/>
              <a:buNone/>
              <a:defRPr b="1" sz="1600"/>
            </a:lvl4pPr>
            <a:lvl5pPr indent="-228600" lvl="4" marL="2286000" algn="l">
              <a:lnSpc>
                <a:spcPct val="90000"/>
              </a:lnSpc>
              <a:spcBef>
                <a:spcPts val="480"/>
              </a:spcBef>
              <a:spcAft>
                <a:spcPts val="0"/>
              </a:spcAft>
              <a:buSzPts val="1600"/>
              <a:buNone/>
              <a:defRPr b="1" sz="1600"/>
            </a:lvl5pPr>
            <a:lvl6pPr indent="-228600" lvl="5" marL="2743200" algn="l">
              <a:lnSpc>
                <a:spcPct val="90000"/>
              </a:lnSpc>
              <a:spcBef>
                <a:spcPts val="480"/>
              </a:spcBef>
              <a:spcAft>
                <a:spcPts val="0"/>
              </a:spcAft>
              <a:buSzPts val="1600"/>
              <a:buNone/>
              <a:defRPr b="1" sz="1600"/>
            </a:lvl6pPr>
            <a:lvl7pPr indent="-228600" lvl="6" marL="3200400" algn="l">
              <a:lnSpc>
                <a:spcPct val="90000"/>
              </a:lnSpc>
              <a:spcBef>
                <a:spcPts val="480"/>
              </a:spcBef>
              <a:spcAft>
                <a:spcPts val="0"/>
              </a:spcAft>
              <a:buSzPts val="1600"/>
              <a:buNone/>
              <a:defRPr b="1" sz="1600"/>
            </a:lvl7pPr>
            <a:lvl8pPr indent="-228600" lvl="7" marL="3657600" algn="l">
              <a:lnSpc>
                <a:spcPct val="90000"/>
              </a:lnSpc>
              <a:spcBef>
                <a:spcPts val="480"/>
              </a:spcBef>
              <a:spcAft>
                <a:spcPts val="0"/>
              </a:spcAft>
              <a:buSzPts val="1600"/>
              <a:buNone/>
              <a:defRPr b="1" sz="1600"/>
            </a:lvl8pPr>
            <a:lvl9pPr indent="-228600" lvl="8" marL="4114800" algn="l">
              <a:lnSpc>
                <a:spcPct val="90000"/>
              </a:lnSpc>
              <a:spcBef>
                <a:spcPts val="480"/>
              </a:spcBef>
              <a:spcAft>
                <a:spcPts val="0"/>
              </a:spcAft>
              <a:buSzPts val="1600"/>
              <a:buNone/>
              <a:defRPr b="1" sz="1600"/>
            </a:lvl9pPr>
          </a:lstStyle>
          <a:p/>
        </p:txBody>
      </p:sp>
      <p:sp>
        <p:nvSpPr>
          <p:cNvPr id="34" name="Google Shape;34;p6"/>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Autofit/>
          </a:bodyPr>
          <a:lstStyle>
            <a:lvl1pPr indent="-381000" lvl="0" marL="457200" algn="l">
              <a:lnSpc>
                <a:spcPct val="90000"/>
              </a:lnSpc>
              <a:spcBef>
                <a:spcPts val="720"/>
              </a:spcBef>
              <a:spcAft>
                <a:spcPts val="0"/>
              </a:spcAft>
              <a:buSzPts val="2400"/>
              <a:buChar char="•"/>
              <a:defRPr sz="2400"/>
            </a:lvl1pPr>
            <a:lvl2pPr indent="-355600" lvl="1" marL="914400" algn="l">
              <a:lnSpc>
                <a:spcPct val="90000"/>
              </a:lnSpc>
              <a:spcBef>
                <a:spcPts val="600"/>
              </a:spcBef>
              <a:spcAft>
                <a:spcPts val="0"/>
              </a:spcAft>
              <a:buSzPts val="2000"/>
              <a:buChar char="•"/>
              <a:defRPr sz="2000"/>
            </a:lvl2pPr>
            <a:lvl3pPr indent="-342900" lvl="2" marL="1371600" algn="l">
              <a:lnSpc>
                <a:spcPct val="90000"/>
              </a:lnSpc>
              <a:spcBef>
                <a:spcPts val="540"/>
              </a:spcBef>
              <a:spcAft>
                <a:spcPts val="0"/>
              </a:spcAft>
              <a:buSzPts val="1800"/>
              <a:buChar char="•"/>
              <a:defRPr sz="1800"/>
            </a:lvl3pPr>
            <a:lvl4pPr indent="-330200" lvl="3" marL="1828800" algn="l">
              <a:lnSpc>
                <a:spcPct val="90000"/>
              </a:lnSpc>
              <a:spcBef>
                <a:spcPts val="480"/>
              </a:spcBef>
              <a:spcAft>
                <a:spcPts val="0"/>
              </a:spcAft>
              <a:buSzPts val="1600"/>
              <a:buChar char="•"/>
              <a:defRPr sz="1600"/>
            </a:lvl4pPr>
            <a:lvl5pPr indent="-330200" lvl="4" marL="2286000" algn="l">
              <a:lnSpc>
                <a:spcPct val="90000"/>
              </a:lnSpc>
              <a:spcBef>
                <a:spcPts val="480"/>
              </a:spcBef>
              <a:spcAft>
                <a:spcPts val="0"/>
              </a:spcAft>
              <a:buSzPts val="1600"/>
              <a:buChar char="•"/>
              <a:defRPr sz="1600"/>
            </a:lvl5pPr>
            <a:lvl6pPr indent="-330200" lvl="5" marL="2743200" algn="l">
              <a:lnSpc>
                <a:spcPct val="90000"/>
              </a:lnSpc>
              <a:spcBef>
                <a:spcPts val="480"/>
              </a:spcBef>
              <a:spcAft>
                <a:spcPts val="0"/>
              </a:spcAft>
              <a:buSzPts val="1600"/>
              <a:buChar char="•"/>
              <a:defRPr sz="1600"/>
            </a:lvl6pPr>
            <a:lvl7pPr indent="-330200" lvl="6" marL="3200400" algn="l">
              <a:lnSpc>
                <a:spcPct val="90000"/>
              </a:lnSpc>
              <a:spcBef>
                <a:spcPts val="480"/>
              </a:spcBef>
              <a:spcAft>
                <a:spcPts val="0"/>
              </a:spcAft>
              <a:buSzPts val="1600"/>
              <a:buChar char="•"/>
              <a:defRPr sz="1600"/>
            </a:lvl7pPr>
            <a:lvl8pPr indent="-330200" lvl="7" marL="3657600" algn="l">
              <a:lnSpc>
                <a:spcPct val="90000"/>
              </a:lnSpc>
              <a:spcBef>
                <a:spcPts val="480"/>
              </a:spcBef>
              <a:spcAft>
                <a:spcPts val="0"/>
              </a:spcAft>
              <a:buSzPts val="1600"/>
              <a:buChar char="•"/>
              <a:defRPr sz="1600"/>
            </a:lvl8pPr>
            <a:lvl9pPr indent="-330200" lvl="8" marL="4114800" algn="l">
              <a:lnSpc>
                <a:spcPct val="90000"/>
              </a:lnSpc>
              <a:spcBef>
                <a:spcPts val="480"/>
              </a:spcBef>
              <a:spcAft>
                <a:spcPts val="0"/>
              </a:spcAft>
              <a:buSzPts val="1600"/>
              <a:buChar char="•"/>
              <a:defRPr sz="1600"/>
            </a:lvl9pPr>
          </a:lstStyle>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5" name="Shape 35"/>
        <p:cNvGrpSpPr/>
        <p:nvPr/>
      </p:nvGrpSpPr>
      <p:grpSpPr>
        <a:xfrm>
          <a:off x="0" y="0"/>
          <a:ext cx="0" cy="0"/>
          <a:chOff x="0" y="0"/>
          <a:chExt cx="0" cy="0"/>
        </a:xfrm>
      </p:grpSpPr>
      <p:sp>
        <p:nvSpPr>
          <p:cNvPr id="36" name="Google Shape;36;p7"/>
          <p:cNvSpPr txBox="1"/>
          <p:nvPr>
            <p:ph type="title"/>
          </p:nvPr>
        </p:nvSpPr>
        <p:spPr>
          <a:xfrm>
            <a:off x="381000" y="228600"/>
            <a:ext cx="8382000" cy="750888"/>
          </a:xfrm>
          <a:prstGeom prst="rect">
            <a:avLst/>
          </a:prstGeom>
          <a:noFill/>
          <a:ln>
            <a:noFill/>
          </a:ln>
        </p:spPr>
        <p:txBody>
          <a:bodyPr anchorCtr="0" anchor="t"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37" name="Shape 37"/>
        <p:cNvGrpSpPr/>
        <p:nvPr/>
      </p:nvGrpSpPr>
      <p:grpSpPr>
        <a:xfrm>
          <a:off x="0" y="0"/>
          <a:ext cx="0" cy="0"/>
          <a:chOff x="0" y="0"/>
          <a:chExt cx="0" cy="0"/>
        </a:xfrm>
      </p:grpSpPr>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38" name="Shape 38"/>
        <p:cNvGrpSpPr/>
        <p:nvPr/>
      </p:nvGrpSpPr>
      <p:grpSpPr>
        <a:xfrm>
          <a:off x="0" y="0"/>
          <a:ext cx="0" cy="0"/>
          <a:chOff x="0" y="0"/>
          <a:chExt cx="0" cy="0"/>
        </a:xfrm>
      </p:grpSpPr>
      <p:sp>
        <p:nvSpPr>
          <p:cNvPr id="39" name="Google Shape;39;p9"/>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SzPts val="1400"/>
              <a:buNone/>
              <a:defRPr b="1" sz="2000"/>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40" name="Google Shape;40;p9"/>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Autofit/>
          </a:bodyPr>
          <a:lstStyle>
            <a:lvl1pPr indent="-431800" lvl="0" marL="457200" algn="l">
              <a:lnSpc>
                <a:spcPct val="90000"/>
              </a:lnSpc>
              <a:spcBef>
                <a:spcPts val="960"/>
              </a:spcBef>
              <a:spcAft>
                <a:spcPts val="0"/>
              </a:spcAft>
              <a:buSzPts val="3200"/>
              <a:buChar char="•"/>
              <a:defRPr sz="3200"/>
            </a:lvl1pPr>
            <a:lvl2pPr indent="-406400" lvl="1" marL="914400" algn="l">
              <a:lnSpc>
                <a:spcPct val="90000"/>
              </a:lnSpc>
              <a:spcBef>
                <a:spcPts val="840"/>
              </a:spcBef>
              <a:spcAft>
                <a:spcPts val="0"/>
              </a:spcAft>
              <a:buSzPts val="2800"/>
              <a:buChar char="•"/>
              <a:defRPr sz="2800"/>
            </a:lvl2pPr>
            <a:lvl3pPr indent="-381000" lvl="2" marL="1371600" algn="l">
              <a:lnSpc>
                <a:spcPct val="90000"/>
              </a:lnSpc>
              <a:spcBef>
                <a:spcPts val="720"/>
              </a:spcBef>
              <a:spcAft>
                <a:spcPts val="0"/>
              </a:spcAft>
              <a:buSzPts val="2400"/>
              <a:buChar char="•"/>
              <a:defRPr sz="2400"/>
            </a:lvl3pPr>
            <a:lvl4pPr indent="-355600" lvl="3" marL="1828800" algn="l">
              <a:lnSpc>
                <a:spcPct val="90000"/>
              </a:lnSpc>
              <a:spcBef>
                <a:spcPts val="600"/>
              </a:spcBef>
              <a:spcAft>
                <a:spcPts val="0"/>
              </a:spcAft>
              <a:buSzPts val="2000"/>
              <a:buChar char="•"/>
              <a:defRPr sz="2000"/>
            </a:lvl4pPr>
            <a:lvl5pPr indent="-355600" lvl="4" marL="2286000" algn="l">
              <a:lnSpc>
                <a:spcPct val="90000"/>
              </a:lnSpc>
              <a:spcBef>
                <a:spcPts val="600"/>
              </a:spcBef>
              <a:spcAft>
                <a:spcPts val="0"/>
              </a:spcAft>
              <a:buSzPts val="2000"/>
              <a:buChar char="•"/>
              <a:defRPr sz="2000"/>
            </a:lvl5pPr>
            <a:lvl6pPr indent="-355600" lvl="5" marL="2743200" algn="l">
              <a:lnSpc>
                <a:spcPct val="90000"/>
              </a:lnSpc>
              <a:spcBef>
                <a:spcPts val="600"/>
              </a:spcBef>
              <a:spcAft>
                <a:spcPts val="0"/>
              </a:spcAft>
              <a:buSzPts val="2000"/>
              <a:buChar char="•"/>
              <a:defRPr sz="2000"/>
            </a:lvl6pPr>
            <a:lvl7pPr indent="-355600" lvl="6" marL="3200400" algn="l">
              <a:lnSpc>
                <a:spcPct val="90000"/>
              </a:lnSpc>
              <a:spcBef>
                <a:spcPts val="600"/>
              </a:spcBef>
              <a:spcAft>
                <a:spcPts val="0"/>
              </a:spcAft>
              <a:buSzPts val="2000"/>
              <a:buChar char="•"/>
              <a:defRPr sz="2000"/>
            </a:lvl7pPr>
            <a:lvl8pPr indent="-355600" lvl="7" marL="3657600" algn="l">
              <a:lnSpc>
                <a:spcPct val="90000"/>
              </a:lnSpc>
              <a:spcBef>
                <a:spcPts val="600"/>
              </a:spcBef>
              <a:spcAft>
                <a:spcPts val="0"/>
              </a:spcAft>
              <a:buSzPts val="2000"/>
              <a:buChar char="•"/>
              <a:defRPr sz="2000"/>
            </a:lvl8pPr>
            <a:lvl9pPr indent="-355600" lvl="8" marL="4114800" algn="l">
              <a:lnSpc>
                <a:spcPct val="90000"/>
              </a:lnSpc>
              <a:spcBef>
                <a:spcPts val="600"/>
              </a:spcBef>
              <a:spcAft>
                <a:spcPts val="0"/>
              </a:spcAft>
              <a:buSzPts val="2000"/>
              <a:buChar char="•"/>
              <a:defRPr sz="2000"/>
            </a:lvl9pPr>
          </a:lstStyle>
          <a:p/>
        </p:txBody>
      </p:sp>
      <p:sp>
        <p:nvSpPr>
          <p:cNvPr id="41" name="Google Shape;41;p9"/>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420"/>
              </a:spcBef>
              <a:spcAft>
                <a:spcPts val="0"/>
              </a:spcAft>
              <a:buSzPts val="1400"/>
              <a:buNone/>
              <a:defRPr sz="1400"/>
            </a:lvl1pPr>
            <a:lvl2pPr indent="-228600" lvl="1" marL="914400" algn="l">
              <a:lnSpc>
                <a:spcPct val="90000"/>
              </a:lnSpc>
              <a:spcBef>
                <a:spcPts val="360"/>
              </a:spcBef>
              <a:spcAft>
                <a:spcPts val="0"/>
              </a:spcAft>
              <a:buSzPts val="1200"/>
              <a:buNone/>
              <a:defRPr sz="1200"/>
            </a:lvl2pPr>
            <a:lvl3pPr indent="-228600" lvl="2" marL="1371600" algn="l">
              <a:lnSpc>
                <a:spcPct val="90000"/>
              </a:lnSpc>
              <a:spcBef>
                <a:spcPts val="300"/>
              </a:spcBef>
              <a:spcAft>
                <a:spcPts val="0"/>
              </a:spcAft>
              <a:buSzPts val="1000"/>
              <a:buNone/>
              <a:defRPr sz="1000"/>
            </a:lvl3pPr>
            <a:lvl4pPr indent="-228600" lvl="3" marL="1828800" algn="l">
              <a:lnSpc>
                <a:spcPct val="90000"/>
              </a:lnSpc>
              <a:spcBef>
                <a:spcPts val="270"/>
              </a:spcBef>
              <a:spcAft>
                <a:spcPts val="0"/>
              </a:spcAft>
              <a:buSzPts val="900"/>
              <a:buNone/>
              <a:defRPr sz="900"/>
            </a:lvl4pPr>
            <a:lvl5pPr indent="-228600" lvl="4" marL="2286000" algn="l">
              <a:lnSpc>
                <a:spcPct val="90000"/>
              </a:lnSpc>
              <a:spcBef>
                <a:spcPts val="270"/>
              </a:spcBef>
              <a:spcAft>
                <a:spcPts val="0"/>
              </a:spcAft>
              <a:buSzPts val="900"/>
              <a:buNone/>
              <a:defRPr sz="900"/>
            </a:lvl5pPr>
            <a:lvl6pPr indent="-228600" lvl="5" marL="2743200" algn="l">
              <a:lnSpc>
                <a:spcPct val="90000"/>
              </a:lnSpc>
              <a:spcBef>
                <a:spcPts val="270"/>
              </a:spcBef>
              <a:spcAft>
                <a:spcPts val="0"/>
              </a:spcAft>
              <a:buSzPts val="900"/>
              <a:buNone/>
              <a:defRPr sz="900"/>
            </a:lvl6pPr>
            <a:lvl7pPr indent="-228600" lvl="6" marL="3200400" algn="l">
              <a:lnSpc>
                <a:spcPct val="90000"/>
              </a:lnSpc>
              <a:spcBef>
                <a:spcPts val="270"/>
              </a:spcBef>
              <a:spcAft>
                <a:spcPts val="0"/>
              </a:spcAft>
              <a:buSzPts val="900"/>
              <a:buNone/>
              <a:defRPr sz="900"/>
            </a:lvl7pPr>
            <a:lvl8pPr indent="-228600" lvl="7" marL="3657600" algn="l">
              <a:lnSpc>
                <a:spcPct val="90000"/>
              </a:lnSpc>
              <a:spcBef>
                <a:spcPts val="270"/>
              </a:spcBef>
              <a:spcAft>
                <a:spcPts val="0"/>
              </a:spcAft>
              <a:buSzPts val="900"/>
              <a:buNone/>
              <a:defRPr sz="900"/>
            </a:lvl8pPr>
            <a:lvl9pPr indent="-228600" lvl="8" marL="4114800" algn="l">
              <a:lnSpc>
                <a:spcPct val="90000"/>
              </a:lnSpc>
              <a:spcBef>
                <a:spcPts val="270"/>
              </a:spcBef>
              <a:spcAft>
                <a:spcPts val="0"/>
              </a:spcAft>
              <a:buSzPts val="900"/>
              <a:buNone/>
              <a:defRPr sz="900"/>
            </a:lvl9pPr>
          </a:lstStyle>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42" name="Shape 42"/>
        <p:cNvGrpSpPr/>
        <p:nvPr/>
      </p:nvGrpSpPr>
      <p:grpSpPr>
        <a:xfrm>
          <a:off x="0" y="0"/>
          <a:ext cx="0" cy="0"/>
          <a:chOff x="0" y="0"/>
          <a:chExt cx="0" cy="0"/>
        </a:xfrm>
      </p:grpSpPr>
      <p:sp>
        <p:nvSpPr>
          <p:cNvPr id="43" name="Google Shape;43;p10"/>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SzPts val="1400"/>
              <a:buNone/>
              <a:defRPr b="1" sz="2000"/>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44" name="Google Shape;44;p10"/>
          <p:cNvSpPr/>
          <p:nvPr>
            <p:ph idx="2" type="pic"/>
          </p:nvPr>
        </p:nvSpPr>
        <p:spPr>
          <a:xfrm>
            <a:off x="1792288" y="612775"/>
            <a:ext cx="5486400" cy="4114800"/>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960"/>
              </a:spcBef>
              <a:spcAft>
                <a:spcPts val="0"/>
              </a:spcAft>
              <a:buClr>
                <a:schemeClr val="dk2"/>
              </a:buClr>
              <a:buSzPts val="3200"/>
              <a:buFont typeface="Noto Sans Symbols"/>
              <a:buNone/>
              <a:defRPr b="0" i="0" sz="3200" u="none" cap="none" strike="noStrike">
                <a:solidFill>
                  <a:schemeClr val="dk1"/>
                </a:solidFill>
                <a:latin typeface="Quattrocento Sans"/>
                <a:ea typeface="Quattrocento Sans"/>
                <a:cs typeface="Quattrocento Sans"/>
                <a:sym typeface="Quattrocento Sans"/>
              </a:defRPr>
            </a:lvl1pPr>
            <a:lvl2pPr lvl="1" marR="0" rtl="0" algn="l">
              <a:lnSpc>
                <a:spcPct val="90000"/>
              </a:lnSpc>
              <a:spcBef>
                <a:spcPts val="840"/>
              </a:spcBef>
              <a:spcAft>
                <a:spcPts val="0"/>
              </a:spcAft>
              <a:buClr>
                <a:schemeClr val="dk2"/>
              </a:buClr>
              <a:buSzPts val="2800"/>
              <a:buFont typeface="Noto Sans Symbols"/>
              <a:buNone/>
              <a:defRPr b="0" i="0" sz="2800" u="none" cap="none" strike="noStrike">
                <a:solidFill>
                  <a:schemeClr val="dk1"/>
                </a:solidFill>
                <a:latin typeface="Quattrocento Sans"/>
                <a:ea typeface="Quattrocento Sans"/>
                <a:cs typeface="Quattrocento Sans"/>
                <a:sym typeface="Quattrocento Sans"/>
              </a:defRPr>
            </a:lvl2pPr>
            <a:lvl3pPr lvl="2" marR="0" rtl="0" algn="l">
              <a:lnSpc>
                <a:spcPct val="90000"/>
              </a:lnSpc>
              <a:spcBef>
                <a:spcPts val="720"/>
              </a:spcBef>
              <a:spcAft>
                <a:spcPts val="0"/>
              </a:spcAft>
              <a:buClr>
                <a:schemeClr val="dk2"/>
              </a:buClr>
              <a:buSzPts val="2400"/>
              <a:buFont typeface="Noto Sans Symbols"/>
              <a:buNone/>
              <a:defRPr b="0" i="0" sz="2400" u="none" cap="none" strike="noStrike">
                <a:solidFill>
                  <a:schemeClr val="dk1"/>
                </a:solidFill>
                <a:latin typeface="Quattrocento Sans"/>
                <a:ea typeface="Quattrocento Sans"/>
                <a:cs typeface="Quattrocento Sans"/>
                <a:sym typeface="Quattrocento Sans"/>
              </a:defRPr>
            </a:lvl3pPr>
            <a:lvl4pPr lvl="3" marR="0" rtl="0" algn="l">
              <a:lnSpc>
                <a:spcPct val="90000"/>
              </a:lnSpc>
              <a:spcBef>
                <a:spcPts val="600"/>
              </a:spcBef>
              <a:spcAft>
                <a:spcPts val="0"/>
              </a:spcAft>
              <a:buClr>
                <a:schemeClr val="dk2"/>
              </a:buClr>
              <a:buSzPts val="2000"/>
              <a:buFont typeface="Noto Sans Symbols"/>
              <a:buNone/>
              <a:defRPr b="0" i="0" sz="2000" u="none" cap="none" strike="noStrike">
                <a:solidFill>
                  <a:schemeClr val="dk1"/>
                </a:solidFill>
                <a:latin typeface="Quattrocento Sans"/>
                <a:ea typeface="Quattrocento Sans"/>
                <a:cs typeface="Quattrocento Sans"/>
                <a:sym typeface="Quattrocento Sans"/>
              </a:defRPr>
            </a:lvl4pPr>
            <a:lvl5pPr lvl="4" marR="0" rtl="0" algn="l">
              <a:lnSpc>
                <a:spcPct val="90000"/>
              </a:lnSpc>
              <a:spcBef>
                <a:spcPts val="600"/>
              </a:spcBef>
              <a:spcAft>
                <a:spcPts val="0"/>
              </a:spcAft>
              <a:buClr>
                <a:schemeClr val="dk2"/>
              </a:buClr>
              <a:buSzPts val="2000"/>
              <a:buFont typeface="Noto Sans Symbols"/>
              <a:buNone/>
              <a:defRPr b="0" i="0" sz="2000" u="none" cap="none" strike="noStrike">
                <a:solidFill>
                  <a:schemeClr val="dk1"/>
                </a:solidFill>
                <a:latin typeface="Quattrocento Sans"/>
                <a:ea typeface="Quattrocento Sans"/>
                <a:cs typeface="Quattrocento Sans"/>
                <a:sym typeface="Quattrocento Sans"/>
              </a:defRPr>
            </a:lvl5pPr>
            <a:lvl6pPr lvl="5" marR="0" rtl="0" algn="l">
              <a:lnSpc>
                <a:spcPct val="90000"/>
              </a:lnSpc>
              <a:spcBef>
                <a:spcPts val="600"/>
              </a:spcBef>
              <a:spcAft>
                <a:spcPts val="0"/>
              </a:spcAft>
              <a:buClr>
                <a:schemeClr val="dk2"/>
              </a:buClr>
              <a:buSzPts val="2000"/>
              <a:buFont typeface="Noto Sans Symbols"/>
              <a:buNone/>
              <a:defRPr b="0" i="0" sz="2000" u="none" cap="none" strike="noStrike">
                <a:solidFill>
                  <a:schemeClr val="dk1"/>
                </a:solidFill>
                <a:latin typeface="Quattrocento Sans"/>
                <a:ea typeface="Quattrocento Sans"/>
                <a:cs typeface="Quattrocento Sans"/>
                <a:sym typeface="Quattrocento Sans"/>
              </a:defRPr>
            </a:lvl6pPr>
            <a:lvl7pPr lvl="6" marR="0" rtl="0" algn="l">
              <a:lnSpc>
                <a:spcPct val="90000"/>
              </a:lnSpc>
              <a:spcBef>
                <a:spcPts val="600"/>
              </a:spcBef>
              <a:spcAft>
                <a:spcPts val="0"/>
              </a:spcAft>
              <a:buClr>
                <a:schemeClr val="dk2"/>
              </a:buClr>
              <a:buSzPts val="2000"/>
              <a:buFont typeface="Noto Sans Symbols"/>
              <a:buNone/>
              <a:defRPr b="0" i="0" sz="2000" u="none" cap="none" strike="noStrike">
                <a:solidFill>
                  <a:schemeClr val="dk1"/>
                </a:solidFill>
                <a:latin typeface="Quattrocento Sans"/>
                <a:ea typeface="Quattrocento Sans"/>
                <a:cs typeface="Quattrocento Sans"/>
                <a:sym typeface="Quattrocento Sans"/>
              </a:defRPr>
            </a:lvl7pPr>
            <a:lvl8pPr lvl="7" marR="0" rtl="0" algn="l">
              <a:lnSpc>
                <a:spcPct val="90000"/>
              </a:lnSpc>
              <a:spcBef>
                <a:spcPts val="600"/>
              </a:spcBef>
              <a:spcAft>
                <a:spcPts val="0"/>
              </a:spcAft>
              <a:buClr>
                <a:schemeClr val="dk2"/>
              </a:buClr>
              <a:buSzPts val="2000"/>
              <a:buFont typeface="Noto Sans Symbols"/>
              <a:buNone/>
              <a:defRPr b="0" i="0" sz="2000" u="none" cap="none" strike="noStrike">
                <a:solidFill>
                  <a:schemeClr val="dk1"/>
                </a:solidFill>
                <a:latin typeface="Quattrocento Sans"/>
                <a:ea typeface="Quattrocento Sans"/>
                <a:cs typeface="Quattrocento Sans"/>
                <a:sym typeface="Quattrocento Sans"/>
              </a:defRPr>
            </a:lvl8pPr>
            <a:lvl9pPr lvl="8" marR="0" rtl="0" algn="l">
              <a:lnSpc>
                <a:spcPct val="90000"/>
              </a:lnSpc>
              <a:spcBef>
                <a:spcPts val="600"/>
              </a:spcBef>
              <a:spcAft>
                <a:spcPts val="0"/>
              </a:spcAft>
              <a:buClr>
                <a:schemeClr val="dk2"/>
              </a:buClr>
              <a:buSzPts val="2000"/>
              <a:buFont typeface="Noto Sans Symbols"/>
              <a:buNone/>
              <a:defRPr b="0" i="0" sz="2000" u="none" cap="none" strike="noStrike">
                <a:solidFill>
                  <a:schemeClr val="dk1"/>
                </a:solidFill>
                <a:latin typeface="Quattrocento Sans"/>
                <a:ea typeface="Quattrocento Sans"/>
                <a:cs typeface="Quattrocento Sans"/>
                <a:sym typeface="Quattrocento Sans"/>
              </a:defRPr>
            </a:lvl9pPr>
          </a:lstStyle>
          <a:p/>
        </p:txBody>
      </p:sp>
      <p:sp>
        <p:nvSpPr>
          <p:cNvPr id="45" name="Google Shape;45;p10"/>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420"/>
              </a:spcBef>
              <a:spcAft>
                <a:spcPts val="0"/>
              </a:spcAft>
              <a:buSzPts val="1400"/>
              <a:buNone/>
              <a:defRPr sz="1400"/>
            </a:lvl1pPr>
            <a:lvl2pPr indent="-228600" lvl="1" marL="914400" algn="l">
              <a:lnSpc>
                <a:spcPct val="90000"/>
              </a:lnSpc>
              <a:spcBef>
                <a:spcPts val="360"/>
              </a:spcBef>
              <a:spcAft>
                <a:spcPts val="0"/>
              </a:spcAft>
              <a:buSzPts val="1200"/>
              <a:buNone/>
              <a:defRPr sz="1200"/>
            </a:lvl2pPr>
            <a:lvl3pPr indent="-228600" lvl="2" marL="1371600" algn="l">
              <a:lnSpc>
                <a:spcPct val="90000"/>
              </a:lnSpc>
              <a:spcBef>
                <a:spcPts val="300"/>
              </a:spcBef>
              <a:spcAft>
                <a:spcPts val="0"/>
              </a:spcAft>
              <a:buSzPts val="1000"/>
              <a:buNone/>
              <a:defRPr sz="1000"/>
            </a:lvl3pPr>
            <a:lvl4pPr indent="-228600" lvl="3" marL="1828800" algn="l">
              <a:lnSpc>
                <a:spcPct val="90000"/>
              </a:lnSpc>
              <a:spcBef>
                <a:spcPts val="270"/>
              </a:spcBef>
              <a:spcAft>
                <a:spcPts val="0"/>
              </a:spcAft>
              <a:buSzPts val="900"/>
              <a:buNone/>
              <a:defRPr sz="900"/>
            </a:lvl4pPr>
            <a:lvl5pPr indent="-228600" lvl="4" marL="2286000" algn="l">
              <a:lnSpc>
                <a:spcPct val="90000"/>
              </a:lnSpc>
              <a:spcBef>
                <a:spcPts val="270"/>
              </a:spcBef>
              <a:spcAft>
                <a:spcPts val="0"/>
              </a:spcAft>
              <a:buSzPts val="900"/>
              <a:buNone/>
              <a:defRPr sz="900"/>
            </a:lvl5pPr>
            <a:lvl6pPr indent="-228600" lvl="5" marL="2743200" algn="l">
              <a:lnSpc>
                <a:spcPct val="90000"/>
              </a:lnSpc>
              <a:spcBef>
                <a:spcPts val="270"/>
              </a:spcBef>
              <a:spcAft>
                <a:spcPts val="0"/>
              </a:spcAft>
              <a:buSzPts val="900"/>
              <a:buNone/>
              <a:defRPr sz="900"/>
            </a:lvl6pPr>
            <a:lvl7pPr indent="-228600" lvl="6" marL="3200400" algn="l">
              <a:lnSpc>
                <a:spcPct val="90000"/>
              </a:lnSpc>
              <a:spcBef>
                <a:spcPts val="270"/>
              </a:spcBef>
              <a:spcAft>
                <a:spcPts val="0"/>
              </a:spcAft>
              <a:buSzPts val="900"/>
              <a:buNone/>
              <a:defRPr sz="900"/>
            </a:lvl7pPr>
            <a:lvl8pPr indent="-228600" lvl="7" marL="3657600" algn="l">
              <a:lnSpc>
                <a:spcPct val="90000"/>
              </a:lnSpc>
              <a:spcBef>
                <a:spcPts val="270"/>
              </a:spcBef>
              <a:spcAft>
                <a:spcPts val="0"/>
              </a:spcAft>
              <a:buSzPts val="900"/>
              <a:buNone/>
              <a:defRPr sz="900"/>
            </a:lvl8pPr>
            <a:lvl9pPr indent="-228600" lvl="8" marL="4114800" algn="l">
              <a:lnSpc>
                <a:spcPct val="90000"/>
              </a:lnSpc>
              <a:spcBef>
                <a:spcPts val="270"/>
              </a:spcBef>
              <a:spcAft>
                <a:spcPts val="0"/>
              </a:spcAft>
              <a:buSzPts val="900"/>
              <a:buNone/>
              <a:defRPr sz="900"/>
            </a:lvl9pPr>
          </a:lstStyle>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9.xml"/><Relationship Id="rId10" Type="http://schemas.openxmlformats.org/officeDocument/2006/relationships/slideLayout" Target="../slideLayouts/slideLayout8.xml"/><Relationship Id="rId13" Type="http://schemas.openxmlformats.org/officeDocument/2006/relationships/slideLayout" Target="../slideLayouts/slideLayout11.xml"/><Relationship Id="rId12" Type="http://schemas.openxmlformats.org/officeDocument/2006/relationships/slideLayout" Target="../slideLayouts/slideLayout10.xml"/><Relationship Id="rId1" Type="http://schemas.openxmlformats.org/officeDocument/2006/relationships/image" Target="../media/image2.png"/><Relationship Id="rId2" Type="http://schemas.openxmlformats.org/officeDocument/2006/relationships/image" Target="../media/image4.png"/><Relationship Id="rId3" Type="http://schemas.openxmlformats.org/officeDocument/2006/relationships/slideLayout" Target="../slideLayouts/slideLayout1.xml"/><Relationship Id="rId4" Type="http://schemas.openxmlformats.org/officeDocument/2006/relationships/slideLayout" Target="../slideLayouts/slideLayout2.xml"/><Relationship Id="rId9" Type="http://schemas.openxmlformats.org/officeDocument/2006/relationships/slideLayout" Target="../slideLayouts/slideLayout7.xml"/><Relationship Id="rId15" Type="http://schemas.openxmlformats.org/officeDocument/2006/relationships/slideLayout" Target="../slideLayouts/slideLayout13.xml"/><Relationship Id="rId14" Type="http://schemas.openxmlformats.org/officeDocument/2006/relationships/slideLayout" Target="../slideLayouts/slideLayout12.xml"/><Relationship Id="rId16" Type="http://schemas.openxmlformats.org/officeDocument/2006/relationships/theme" Target="../theme/theme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381000" y="228600"/>
            <a:ext cx="8382000" cy="750888"/>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0"/>
              </a:spcBef>
              <a:spcAft>
                <a:spcPts val="0"/>
              </a:spcAft>
              <a:buSzPts val="1400"/>
              <a:buNone/>
              <a:defRPr b="0" i="0" sz="4800" u="none" cap="none" strike="noStrike">
                <a:solidFill>
                  <a:schemeClr val="dk2"/>
                </a:solidFill>
                <a:latin typeface="Quattrocento Sans"/>
                <a:ea typeface="Quattrocento Sans"/>
                <a:cs typeface="Quattrocento Sans"/>
                <a:sym typeface="Quattrocento Sans"/>
              </a:defRPr>
            </a:lvl1pPr>
            <a:lvl2pPr lvl="1" marR="0" rtl="0" algn="l">
              <a:lnSpc>
                <a:spcPct val="90000"/>
              </a:lnSpc>
              <a:spcBef>
                <a:spcPts val="0"/>
              </a:spcBef>
              <a:spcAft>
                <a:spcPts val="0"/>
              </a:spcAft>
              <a:buSzPts val="1400"/>
              <a:buNone/>
              <a:defRPr b="0" i="0" sz="4800" u="none" cap="none" strike="noStrike">
                <a:solidFill>
                  <a:schemeClr val="dk2"/>
                </a:solidFill>
                <a:latin typeface="Quattrocento Sans"/>
                <a:ea typeface="Quattrocento Sans"/>
                <a:cs typeface="Quattrocento Sans"/>
                <a:sym typeface="Quattrocento Sans"/>
              </a:defRPr>
            </a:lvl2pPr>
            <a:lvl3pPr lvl="2" marR="0" rtl="0" algn="l">
              <a:lnSpc>
                <a:spcPct val="90000"/>
              </a:lnSpc>
              <a:spcBef>
                <a:spcPts val="0"/>
              </a:spcBef>
              <a:spcAft>
                <a:spcPts val="0"/>
              </a:spcAft>
              <a:buSzPts val="1400"/>
              <a:buNone/>
              <a:defRPr b="0" i="0" sz="4800" u="none" cap="none" strike="noStrike">
                <a:solidFill>
                  <a:schemeClr val="dk2"/>
                </a:solidFill>
                <a:latin typeface="Quattrocento Sans"/>
                <a:ea typeface="Quattrocento Sans"/>
                <a:cs typeface="Quattrocento Sans"/>
                <a:sym typeface="Quattrocento Sans"/>
              </a:defRPr>
            </a:lvl3pPr>
            <a:lvl4pPr lvl="3" marR="0" rtl="0" algn="l">
              <a:lnSpc>
                <a:spcPct val="90000"/>
              </a:lnSpc>
              <a:spcBef>
                <a:spcPts val="0"/>
              </a:spcBef>
              <a:spcAft>
                <a:spcPts val="0"/>
              </a:spcAft>
              <a:buSzPts val="1400"/>
              <a:buNone/>
              <a:defRPr b="0" i="0" sz="4800" u="none" cap="none" strike="noStrike">
                <a:solidFill>
                  <a:schemeClr val="dk2"/>
                </a:solidFill>
                <a:latin typeface="Quattrocento Sans"/>
                <a:ea typeface="Quattrocento Sans"/>
                <a:cs typeface="Quattrocento Sans"/>
                <a:sym typeface="Quattrocento Sans"/>
              </a:defRPr>
            </a:lvl4pPr>
            <a:lvl5pPr lvl="4" marR="0" rtl="0" algn="l">
              <a:lnSpc>
                <a:spcPct val="90000"/>
              </a:lnSpc>
              <a:spcBef>
                <a:spcPts val="0"/>
              </a:spcBef>
              <a:spcAft>
                <a:spcPts val="0"/>
              </a:spcAft>
              <a:buSzPts val="1400"/>
              <a:buNone/>
              <a:defRPr b="0" i="0" sz="4800" u="none" cap="none" strike="noStrike">
                <a:solidFill>
                  <a:schemeClr val="dk2"/>
                </a:solidFill>
                <a:latin typeface="Quattrocento Sans"/>
                <a:ea typeface="Quattrocento Sans"/>
                <a:cs typeface="Quattrocento Sans"/>
                <a:sym typeface="Quattrocento Sans"/>
              </a:defRPr>
            </a:lvl5pPr>
            <a:lvl6pPr lvl="5" marR="0" rtl="0" algn="l">
              <a:lnSpc>
                <a:spcPct val="90000"/>
              </a:lnSpc>
              <a:spcBef>
                <a:spcPts val="0"/>
              </a:spcBef>
              <a:spcAft>
                <a:spcPts val="0"/>
              </a:spcAft>
              <a:buSzPts val="1400"/>
              <a:buNone/>
              <a:defRPr b="0" i="0" sz="4800" u="none" cap="none" strike="noStrike">
                <a:solidFill>
                  <a:schemeClr val="dk2"/>
                </a:solidFill>
                <a:latin typeface="Quattrocento Sans"/>
                <a:ea typeface="Quattrocento Sans"/>
                <a:cs typeface="Quattrocento Sans"/>
                <a:sym typeface="Quattrocento Sans"/>
              </a:defRPr>
            </a:lvl6pPr>
            <a:lvl7pPr lvl="6" marR="0" rtl="0" algn="l">
              <a:lnSpc>
                <a:spcPct val="90000"/>
              </a:lnSpc>
              <a:spcBef>
                <a:spcPts val="0"/>
              </a:spcBef>
              <a:spcAft>
                <a:spcPts val="0"/>
              </a:spcAft>
              <a:buSzPts val="1400"/>
              <a:buNone/>
              <a:defRPr b="0" i="0" sz="4800" u="none" cap="none" strike="noStrike">
                <a:solidFill>
                  <a:schemeClr val="dk2"/>
                </a:solidFill>
                <a:latin typeface="Quattrocento Sans"/>
                <a:ea typeface="Quattrocento Sans"/>
                <a:cs typeface="Quattrocento Sans"/>
                <a:sym typeface="Quattrocento Sans"/>
              </a:defRPr>
            </a:lvl7pPr>
            <a:lvl8pPr lvl="7" marR="0" rtl="0" algn="l">
              <a:lnSpc>
                <a:spcPct val="90000"/>
              </a:lnSpc>
              <a:spcBef>
                <a:spcPts val="0"/>
              </a:spcBef>
              <a:spcAft>
                <a:spcPts val="0"/>
              </a:spcAft>
              <a:buSzPts val="1400"/>
              <a:buNone/>
              <a:defRPr b="0" i="0" sz="4800" u="none" cap="none" strike="noStrike">
                <a:solidFill>
                  <a:schemeClr val="dk2"/>
                </a:solidFill>
                <a:latin typeface="Quattrocento Sans"/>
                <a:ea typeface="Quattrocento Sans"/>
                <a:cs typeface="Quattrocento Sans"/>
                <a:sym typeface="Quattrocento Sans"/>
              </a:defRPr>
            </a:lvl8pPr>
            <a:lvl9pPr lvl="8" marR="0" rtl="0" algn="l">
              <a:lnSpc>
                <a:spcPct val="90000"/>
              </a:lnSpc>
              <a:spcBef>
                <a:spcPts val="0"/>
              </a:spcBef>
              <a:spcAft>
                <a:spcPts val="0"/>
              </a:spcAft>
              <a:buSzPts val="1400"/>
              <a:buNone/>
              <a:defRPr b="0" i="0" sz="4800" u="none" cap="none" strike="noStrike">
                <a:solidFill>
                  <a:schemeClr val="dk2"/>
                </a:solidFill>
                <a:latin typeface="Quattrocento Sans"/>
                <a:ea typeface="Quattrocento Sans"/>
                <a:cs typeface="Quattrocento Sans"/>
                <a:sym typeface="Quattrocento Sans"/>
              </a:defRPr>
            </a:lvl9pPr>
          </a:lstStyle>
          <a:p/>
        </p:txBody>
      </p:sp>
      <p:sp>
        <p:nvSpPr>
          <p:cNvPr id="11" name="Google Shape;11;p1"/>
          <p:cNvSpPr txBox="1"/>
          <p:nvPr>
            <p:ph idx="1" type="body"/>
          </p:nvPr>
        </p:nvSpPr>
        <p:spPr>
          <a:xfrm>
            <a:off x="381000" y="1417638"/>
            <a:ext cx="8410575" cy="2214562"/>
          </a:xfrm>
          <a:prstGeom prst="rect">
            <a:avLst/>
          </a:prstGeom>
          <a:noFill/>
          <a:ln>
            <a:noFill/>
          </a:ln>
        </p:spPr>
        <p:txBody>
          <a:bodyPr anchorCtr="0" anchor="t" bIns="45700" lIns="91425" spcFirstLastPara="1" rIns="91425" wrap="square" tIns="45700">
            <a:noAutofit/>
          </a:bodyPr>
          <a:lstStyle>
            <a:lvl1pPr indent="-431800" lvl="0" marL="457200" marR="0" rtl="0" algn="l">
              <a:lnSpc>
                <a:spcPct val="90000"/>
              </a:lnSpc>
              <a:spcBef>
                <a:spcPts val="960"/>
              </a:spcBef>
              <a:spcAft>
                <a:spcPts val="0"/>
              </a:spcAft>
              <a:buClr>
                <a:schemeClr val="dk2"/>
              </a:buClr>
              <a:buSzPts val="3200"/>
              <a:buFont typeface="Noto Sans Symbols"/>
              <a:buChar char="•"/>
              <a:defRPr b="0" i="0" sz="3200" u="none" cap="none" strike="noStrike">
                <a:solidFill>
                  <a:schemeClr val="dk1"/>
                </a:solidFill>
                <a:latin typeface="Quattrocento Sans"/>
                <a:ea typeface="Quattrocento Sans"/>
                <a:cs typeface="Quattrocento Sans"/>
                <a:sym typeface="Quattrocento Sans"/>
              </a:defRPr>
            </a:lvl1pPr>
            <a:lvl2pPr indent="-406400" lvl="1" marL="914400" marR="0" rtl="0" algn="l">
              <a:lnSpc>
                <a:spcPct val="90000"/>
              </a:lnSpc>
              <a:spcBef>
                <a:spcPts val="840"/>
              </a:spcBef>
              <a:spcAft>
                <a:spcPts val="0"/>
              </a:spcAft>
              <a:buClr>
                <a:schemeClr val="dk2"/>
              </a:buClr>
              <a:buSzPts val="2800"/>
              <a:buFont typeface="Noto Sans Symbols"/>
              <a:buChar char="•"/>
              <a:defRPr b="0" i="0" sz="2800" u="none" cap="none" strike="noStrike">
                <a:solidFill>
                  <a:schemeClr val="dk1"/>
                </a:solidFill>
                <a:latin typeface="Quattrocento Sans"/>
                <a:ea typeface="Quattrocento Sans"/>
                <a:cs typeface="Quattrocento Sans"/>
                <a:sym typeface="Quattrocento Sans"/>
              </a:defRPr>
            </a:lvl2pPr>
            <a:lvl3pPr indent="-381000" lvl="2" marL="1371600" marR="0" rtl="0" algn="l">
              <a:lnSpc>
                <a:spcPct val="90000"/>
              </a:lnSpc>
              <a:spcBef>
                <a:spcPts val="720"/>
              </a:spcBef>
              <a:spcAft>
                <a:spcPts val="0"/>
              </a:spcAft>
              <a:buClr>
                <a:schemeClr val="dk2"/>
              </a:buClr>
              <a:buSzPts val="2400"/>
              <a:buFont typeface="Noto Sans Symbols"/>
              <a:buChar char="•"/>
              <a:defRPr b="0" i="0" sz="2400" u="none" cap="none" strike="noStrike">
                <a:solidFill>
                  <a:schemeClr val="dk1"/>
                </a:solidFill>
                <a:latin typeface="Quattrocento Sans"/>
                <a:ea typeface="Quattrocento Sans"/>
                <a:cs typeface="Quattrocento Sans"/>
                <a:sym typeface="Quattrocento Sans"/>
              </a:defRPr>
            </a:lvl3pPr>
            <a:lvl4pPr indent="-355600" lvl="3" marL="1828800" marR="0" rtl="0" algn="l">
              <a:lnSpc>
                <a:spcPct val="90000"/>
              </a:lnSpc>
              <a:spcBef>
                <a:spcPts val="600"/>
              </a:spcBef>
              <a:spcAft>
                <a:spcPts val="0"/>
              </a:spcAft>
              <a:buClr>
                <a:schemeClr val="dk2"/>
              </a:buClr>
              <a:buSzPts val="2000"/>
              <a:buFont typeface="Noto Sans Symbols"/>
              <a:buChar char="•"/>
              <a:defRPr b="0" i="0" sz="2000" u="none" cap="none" strike="noStrike">
                <a:solidFill>
                  <a:schemeClr val="dk1"/>
                </a:solidFill>
                <a:latin typeface="Quattrocento Sans"/>
                <a:ea typeface="Quattrocento Sans"/>
                <a:cs typeface="Quattrocento Sans"/>
                <a:sym typeface="Quattrocento Sans"/>
              </a:defRPr>
            </a:lvl4pPr>
            <a:lvl5pPr indent="-355600" lvl="4" marL="2286000" marR="0" rtl="0" algn="l">
              <a:lnSpc>
                <a:spcPct val="90000"/>
              </a:lnSpc>
              <a:spcBef>
                <a:spcPts val="600"/>
              </a:spcBef>
              <a:spcAft>
                <a:spcPts val="0"/>
              </a:spcAft>
              <a:buClr>
                <a:schemeClr val="dk2"/>
              </a:buClr>
              <a:buSzPts val="2000"/>
              <a:buFont typeface="Noto Sans Symbols"/>
              <a:buChar char="•"/>
              <a:defRPr b="0" i="0" sz="2000" u="none" cap="none" strike="noStrike">
                <a:solidFill>
                  <a:schemeClr val="dk1"/>
                </a:solidFill>
                <a:latin typeface="Quattrocento Sans"/>
                <a:ea typeface="Quattrocento Sans"/>
                <a:cs typeface="Quattrocento Sans"/>
                <a:sym typeface="Quattrocento Sans"/>
              </a:defRPr>
            </a:lvl5pPr>
            <a:lvl6pPr indent="-355600" lvl="5" marL="2743200" marR="0" rtl="0" algn="l">
              <a:lnSpc>
                <a:spcPct val="90000"/>
              </a:lnSpc>
              <a:spcBef>
                <a:spcPts val="600"/>
              </a:spcBef>
              <a:spcAft>
                <a:spcPts val="0"/>
              </a:spcAft>
              <a:buClr>
                <a:schemeClr val="dk2"/>
              </a:buClr>
              <a:buSzPts val="2000"/>
              <a:buFont typeface="Noto Sans Symbols"/>
              <a:buChar char="•"/>
              <a:defRPr b="0" i="0" sz="2000" u="none" cap="none" strike="noStrike">
                <a:solidFill>
                  <a:schemeClr val="dk1"/>
                </a:solidFill>
                <a:latin typeface="Quattrocento Sans"/>
                <a:ea typeface="Quattrocento Sans"/>
                <a:cs typeface="Quattrocento Sans"/>
                <a:sym typeface="Quattrocento Sans"/>
              </a:defRPr>
            </a:lvl6pPr>
            <a:lvl7pPr indent="-355600" lvl="6" marL="3200400" marR="0" rtl="0" algn="l">
              <a:lnSpc>
                <a:spcPct val="90000"/>
              </a:lnSpc>
              <a:spcBef>
                <a:spcPts val="600"/>
              </a:spcBef>
              <a:spcAft>
                <a:spcPts val="0"/>
              </a:spcAft>
              <a:buClr>
                <a:schemeClr val="dk2"/>
              </a:buClr>
              <a:buSzPts val="2000"/>
              <a:buFont typeface="Noto Sans Symbols"/>
              <a:buChar char="•"/>
              <a:defRPr b="0" i="0" sz="2000" u="none" cap="none" strike="noStrike">
                <a:solidFill>
                  <a:schemeClr val="dk1"/>
                </a:solidFill>
                <a:latin typeface="Quattrocento Sans"/>
                <a:ea typeface="Quattrocento Sans"/>
                <a:cs typeface="Quattrocento Sans"/>
                <a:sym typeface="Quattrocento Sans"/>
              </a:defRPr>
            </a:lvl7pPr>
            <a:lvl8pPr indent="-355600" lvl="7" marL="3657600" marR="0" rtl="0" algn="l">
              <a:lnSpc>
                <a:spcPct val="90000"/>
              </a:lnSpc>
              <a:spcBef>
                <a:spcPts val="600"/>
              </a:spcBef>
              <a:spcAft>
                <a:spcPts val="0"/>
              </a:spcAft>
              <a:buClr>
                <a:schemeClr val="dk2"/>
              </a:buClr>
              <a:buSzPts val="2000"/>
              <a:buFont typeface="Noto Sans Symbols"/>
              <a:buChar char="•"/>
              <a:defRPr b="0" i="0" sz="2000" u="none" cap="none" strike="noStrike">
                <a:solidFill>
                  <a:schemeClr val="dk1"/>
                </a:solidFill>
                <a:latin typeface="Quattrocento Sans"/>
                <a:ea typeface="Quattrocento Sans"/>
                <a:cs typeface="Quattrocento Sans"/>
                <a:sym typeface="Quattrocento Sans"/>
              </a:defRPr>
            </a:lvl8pPr>
            <a:lvl9pPr indent="-355600" lvl="8" marL="4114800" marR="0" rtl="0" algn="l">
              <a:lnSpc>
                <a:spcPct val="90000"/>
              </a:lnSpc>
              <a:spcBef>
                <a:spcPts val="600"/>
              </a:spcBef>
              <a:spcAft>
                <a:spcPts val="0"/>
              </a:spcAft>
              <a:buClr>
                <a:schemeClr val="dk2"/>
              </a:buClr>
              <a:buSzPts val="2000"/>
              <a:buFont typeface="Noto Sans Symbols"/>
              <a:buChar char="•"/>
              <a:defRPr b="0" i="0" sz="2000" u="none" cap="none" strike="noStrike">
                <a:solidFill>
                  <a:schemeClr val="dk1"/>
                </a:solidFill>
                <a:latin typeface="Quattrocento Sans"/>
                <a:ea typeface="Quattrocento Sans"/>
                <a:cs typeface="Quattrocento Sans"/>
                <a:sym typeface="Quattrocento Sans"/>
              </a:defRPr>
            </a:lvl9pPr>
          </a:lstStyle>
          <a:p/>
        </p:txBody>
      </p:sp>
      <p:pic>
        <p:nvPicPr>
          <p:cNvPr descr="bullet" id="12" name="Google Shape;12;p1"/>
          <p:cNvPicPr preferRelativeResize="0"/>
          <p:nvPr/>
        </p:nvPicPr>
        <p:blipFill rotWithShape="1">
          <a:blip r:embed="rId1">
            <a:alphaModFix/>
          </a:blip>
          <a:srcRect b="0" l="0" r="0" t="0"/>
          <a:stretch/>
        </p:blipFill>
        <p:spPr>
          <a:xfrm>
            <a:off x="9336088" y="0"/>
            <a:ext cx="241300" cy="241300"/>
          </a:xfrm>
          <a:prstGeom prst="rect">
            <a:avLst/>
          </a:prstGeom>
          <a:noFill/>
          <a:ln>
            <a:noFill/>
          </a:ln>
        </p:spPr>
      </p:pic>
      <p:pic>
        <p:nvPicPr>
          <p:cNvPr id="13" name="Google Shape;13;p1"/>
          <p:cNvPicPr preferRelativeResize="0"/>
          <p:nvPr/>
        </p:nvPicPr>
        <p:blipFill rotWithShape="1">
          <a:blip r:embed="rId2">
            <a:alphaModFix/>
          </a:blip>
          <a:srcRect b="0" l="104" r="0" t="0"/>
          <a:stretch/>
        </p:blipFill>
        <p:spPr>
          <a:xfrm>
            <a:off x="0" y="6188075"/>
            <a:ext cx="9144000" cy="669925"/>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8" r:id="rId3"/>
    <p:sldLayoutId id="2147483649" r:id="rId4"/>
    <p:sldLayoutId id="2147483650" r:id="rId5"/>
    <p:sldLayoutId id="2147483651" r:id="rId6"/>
    <p:sldLayoutId id="2147483652" r:id="rId7"/>
    <p:sldLayoutId id="2147483653" r:id="rId8"/>
    <p:sldLayoutId id="2147483654" r:id="rId9"/>
    <p:sldLayoutId id="2147483655" r:id="rId10"/>
    <p:sldLayoutId id="2147483656" r:id="rId11"/>
    <p:sldLayoutId id="2147483657" r:id="rId12"/>
    <p:sldLayoutId id="2147483658" r:id="rId13"/>
    <p:sldLayoutId id="2147483659" r:id="rId14"/>
    <p:sldLayoutId id="2147483660" r:id="rId15"/>
  </p:sldLayoutIdLst>
  <p:transition>
    <p:fade/>
  </p:transition>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0" Type="http://schemas.openxmlformats.org/officeDocument/2006/relationships/image" Target="../media/image14.gif"/><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7.png"/><Relationship Id="rId4" Type="http://schemas.openxmlformats.org/officeDocument/2006/relationships/image" Target="../media/image10.png"/><Relationship Id="rId9" Type="http://schemas.openxmlformats.org/officeDocument/2006/relationships/image" Target="../media/image12.png"/><Relationship Id="rId5" Type="http://schemas.openxmlformats.org/officeDocument/2006/relationships/image" Target="../media/image5.png"/><Relationship Id="rId6" Type="http://schemas.openxmlformats.org/officeDocument/2006/relationships/image" Target="../media/image11.png"/><Relationship Id="rId7" Type="http://schemas.openxmlformats.org/officeDocument/2006/relationships/image" Target="../media/image3.png"/><Relationship Id="rId8" Type="http://schemas.openxmlformats.org/officeDocument/2006/relationships/image" Target="../media/image8.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14.gi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14.gi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image" Target="../media/image14.gi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image" Target="../media/image6.png"/><Relationship Id="rId4" Type="http://schemas.openxmlformats.org/officeDocument/2006/relationships/image" Target="../media/image14.gi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 Id="rId3" Type="http://schemas.openxmlformats.org/officeDocument/2006/relationships/image" Target="../media/image14.gi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 Id="rId3" Type="http://schemas.openxmlformats.org/officeDocument/2006/relationships/image" Target="../media/image14.gi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 Id="rId3" Type="http://schemas.openxmlformats.org/officeDocument/2006/relationships/image" Target="../media/image14.gi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 Id="rId3" Type="http://schemas.openxmlformats.org/officeDocument/2006/relationships/image" Target="../media/image14.gi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 Id="rId3" Type="http://schemas.openxmlformats.org/officeDocument/2006/relationships/image" Target="../media/image6.png"/><Relationship Id="rId4" Type="http://schemas.openxmlformats.org/officeDocument/2006/relationships/image" Target="../media/image14.gi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 Id="rId3" Type="http://schemas.openxmlformats.org/officeDocument/2006/relationships/image" Target="../media/image14.gi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6.png"/><Relationship Id="rId4" Type="http://schemas.openxmlformats.org/officeDocument/2006/relationships/image" Target="../media/image14.gif"/></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 Id="rId3" Type="http://schemas.openxmlformats.org/officeDocument/2006/relationships/image" Target="../media/image14.gi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 Id="rId3" Type="http://schemas.openxmlformats.org/officeDocument/2006/relationships/image" Target="../media/image14.gi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2.xml"/><Relationship Id="rId3" Type="http://schemas.openxmlformats.org/officeDocument/2006/relationships/image" Target="../media/image14.gif"/></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3.xml"/><Relationship Id="rId3" Type="http://schemas.openxmlformats.org/officeDocument/2006/relationships/image" Target="../media/image6.png"/><Relationship Id="rId4" Type="http://schemas.openxmlformats.org/officeDocument/2006/relationships/image" Target="../media/image14.gif"/></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4.xml"/><Relationship Id="rId3" Type="http://schemas.openxmlformats.org/officeDocument/2006/relationships/image" Target="../media/image14.gif"/></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5.xml"/><Relationship Id="rId3" Type="http://schemas.openxmlformats.org/officeDocument/2006/relationships/image" Target="../media/image14.gif"/></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6.xml"/><Relationship Id="rId3" Type="http://schemas.openxmlformats.org/officeDocument/2006/relationships/image" Target="../media/image14.gif"/></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7.xml"/><Relationship Id="rId3" Type="http://schemas.openxmlformats.org/officeDocument/2006/relationships/image" Target="../media/image14.gif"/></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8.xml"/><Relationship Id="rId3" Type="http://schemas.openxmlformats.org/officeDocument/2006/relationships/image" Target="../media/image14.gif"/></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9.xml"/><Relationship Id="rId3" Type="http://schemas.openxmlformats.org/officeDocument/2006/relationships/image" Target="../media/image15.png"/><Relationship Id="rId4" Type="http://schemas.openxmlformats.org/officeDocument/2006/relationships/image" Target="../media/image14.gi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9.png"/><Relationship Id="rId4" Type="http://schemas.openxmlformats.org/officeDocument/2006/relationships/image" Target="../media/image14.gi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14.gi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14.gi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14.gi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14.gi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14.gi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13.png"/><Relationship Id="rId4" Type="http://schemas.openxmlformats.org/officeDocument/2006/relationships/image" Target="../media/image14.gif"/></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3" name="Shape 63"/>
        <p:cNvGrpSpPr/>
        <p:nvPr/>
      </p:nvGrpSpPr>
      <p:grpSpPr>
        <a:xfrm>
          <a:off x="0" y="0"/>
          <a:ext cx="0" cy="0"/>
          <a:chOff x="0" y="0"/>
          <a:chExt cx="0" cy="0"/>
        </a:xfrm>
      </p:grpSpPr>
      <p:pic>
        <p:nvPicPr>
          <p:cNvPr descr="WinFX__Logo_small" id="64" name="Google Shape;64;p15"/>
          <p:cNvPicPr preferRelativeResize="0"/>
          <p:nvPr/>
        </p:nvPicPr>
        <p:blipFill rotWithShape="1">
          <a:blip r:embed="rId3">
            <a:alphaModFix/>
          </a:blip>
          <a:srcRect b="0" l="0" r="0" t="0"/>
          <a:stretch/>
        </p:blipFill>
        <p:spPr>
          <a:xfrm>
            <a:off x="7019925" y="4114800"/>
            <a:ext cx="2124075" cy="2066925"/>
          </a:xfrm>
          <a:prstGeom prst="rect">
            <a:avLst/>
          </a:prstGeom>
          <a:noFill/>
          <a:ln>
            <a:noFill/>
          </a:ln>
        </p:spPr>
      </p:pic>
      <p:grpSp>
        <p:nvGrpSpPr>
          <p:cNvPr id="65" name="Google Shape;65;p15"/>
          <p:cNvGrpSpPr/>
          <p:nvPr/>
        </p:nvGrpSpPr>
        <p:grpSpPr>
          <a:xfrm>
            <a:off x="228600" y="4876800"/>
            <a:ext cx="4572000" cy="1447800"/>
            <a:chOff x="1584" y="797"/>
            <a:chExt cx="2880" cy="912"/>
          </a:xfrm>
        </p:grpSpPr>
        <p:pic>
          <p:nvPicPr>
            <p:cNvPr descr="pc" id="66" name="Google Shape;66;p15"/>
            <p:cNvPicPr preferRelativeResize="0"/>
            <p:nvPr/>
          </p:nvPicPr>
          <p:blipFill rotWithShape="1">
            <a:blip r:embed="rId4">
              <a:alphaModFix/>
            </a:blip>
            <a:srcRect b="0" l="0" r="0" t="0"/>
            <a:stretch/>
          </p:blipFill>
          <p:spPr>
            <a:xfrm>
              <a:off x="2110" y="797"/>
              <a:ext cx="918" cy="912"/>
            </a:xfrm>
            <a:prstGeom prst="rect">
              <a:avLst/>
            </a:prstGeom>
            <a:noFill/>
            <a:ln>
              <a:noFill/>
            </a:ln>
          </p:spPr>
        </p:pic>
        <p:pic>
          <p:nvPicPr>
            <p:cNvPr descr="laptop" id="67" name="Google Shape;67;p15"/>
            <p:cNvPicPr preferRelativeResize="0"/>
            <p:nvPr/>
          </p:nvPicPr>
          <p:blipFill rotWithShape="1">
            <a:blip r:embed="rId5">
              <a:alphaModFix/>
            </a:blip>
            <a:srcRect b="0" l="0" r="0" t="0"/>
            <a:stretch/>
          </p:blipFill>
          <p:spPr>
            <a:xfrm>
              <a:off x="1584" y="816"/>
              <a:ext cx="802" cy="775"/>
            </a:xfrm>
            <a:prstGeom prst="rect">
              <a:avLst/>
            </a:prstGeom>
            <a:noFill/>
            <a:ln>
              <a:noFill/>
            </a:ln>
          </p:spPr>
        </p:pic>
        <p:grpSp>
          <p:nvGrpSpPr>
            <p:cNvPr id="68" name="Google Shape;68;p15"/>
            <p:cNvGrpSpPr/>
            <p:nvPr/>
          </p:nvGrpSpPr>
          <p:grpSpPr>
            <a:xfrm>
              <a:off x="2937" y="898"/>
              <a:ext cx="604" cy="627"/>
              <a:chOff x="3731" y="938"/>
              <a:chExt cx="604" cy="627"/>
            </a:xfrm>
          </p:grpSpPr>
          <p:sp>
            <p:nvSpPr>
              <p:cNvPr id="69" name="Google Shape;69;p15"/>
              <p:cNvSpPr/>
              <p:nvPr/>
            </p:nvSpPr>
            <p:spPr>
              <a:xfrm>
                <a:off x="3770" y="1000"/>
                <a:ext cx="494" cy="528"/>
              </a:xfrm>
              <a:prstGeom prst="star8">
                <a:avLst>
                  <a:gd fmla="val 46153" name="adj"/>
                </a:avLst>
              </a:prstGeom>
              <a:solidFill>
                <a:srgbClr val="E3F6FD"/>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b="1" sz="4000">
                  <a:solidFill>
                    <a:schemeClr val="dk1"/>
                  </a:solidFill>
                  <a:latin typeface="Verdana"/>
                  <a:ea typeface="Verdana"/>
                  <a:cs typeface="Verdana"/>
                  <a:sym typeface="Verdana"/>
                </a:endParaRPr>
              </a:p>
            </p:txBody>
          </p:sp>
          <p:pic>
            <p:nvPicPr>
              <p:cNvPr descr="Tablet PC" id="70" name="Google Shape;70;p15"/>
              <p:cNvPicPr preferRelativeResize="0"/>
              <p:nvPr/>
            </p:nvPicPr>
            <p:blipFill rotWithShape="1">
              <a:blip r:embed="rId6">
                <a:alphaModFix/>
              </a:blip>
              <a:srcRect b="0" l="0" r="0" t="0"/>
              <a:stretch/>
            </p:blipFill>
            <p:spPr>
              <a:xfrm flipH="1" rot="-1127944">
                <a:off x="3800" y="1000"/>
                <a:ext cx="466" cy="504"/>
              </a:xfrm>
              <a:prstGeom prst="rect">
                <a:avLst/>
              </a:prstGeom>
              <a:noFill/>
              <a:ln>
                <a:noFill/>
              </a:ln>
            </p:spPr>
          </p:pic>
        </p:grpSp>
        <p:pic>
          <p:nvPicPr>
            <p:cNvPr descr="cellphone" id="71" name="Google Shape;71;p15"/>
            <p:cNvPicPr preferRelativeResize="0"/>
            <p:nvPr/>
          </p:nvPicPr>
          <p:blipFill rotWithShape="1">
            <a:blip r:embed="rId7">
              <a:alphaModFix/>
            </a:blip>
            <a:srcRect b="0" l="0" r="0" t="0"/>
            <a:stretch/>
          </p:blipFill>
          <p:spPr>
            <a:xfrm>
              <a:off x="3906" y="816"/>
              <a:ext cx="558" cy="806"/>
            </a:xfrm>
            <a:prstGeom prst="rect">
              <a:avLst/>
            </a:prstGeom>
            <a:noFill/>
            <a:ln>
              <a:noFill/>
            </a:ln>
          </p:spPr>
        </p:pic>
        <p:pic>
          <p:nvPicPr>
            <p:cNvPr descr="pocketpc" id="72" name="Google Shape;72;p15"/>
            <p:cNvPicPr preferRelativeResize="0"/>
            <p:nvPr/>
          </p:nvPicPr>
          <p:blipFill rotWithShape="1">
            <a:blip r:embed="rId8">
              <a:alphaModFix/>
            </a:blip>
            <a:srcRect b="0" l="0" r="0" t="0"/>
            <a:stretch/>
          </p:blipFill>
          <p:spPr>
            <a:xfrm>
              <a:off x="3501" y="864"/>
              <a:ext cx="536" cy="717"/>
            </a:xfrm>
            <a:prstGeom prst="rect">
              <a:avLst/>
            </a:prstGeom>
            <a:noFill/>
            <a:ln>
              <a:noFill/>
            </a:ln>
          </p:spPr>
        </p:pic>
      </p:grpSp>
      <p:grpSp>
        <p:nvGrpSpPr>
          <p:cNvPr id="73" name="Google Shape;73;p15"/>
          <p:cNvGrpSpPr/>
          <p:nvPr/>
        </p:nvGrpSpPr>
        <p:grpSpPr>
          <a:xfrm>
            <a:off x="571472" y="605459"/>
            <a:ext cx="7985152" cy="2204339"/>
            <a:chOff x="144" y="998"/>
            <a:chExt cx="5246" cy="926"/>
          </a:xfrm>
        </p:grpSpPr>
        <p:pic>
          <p:nvPicPr>
            <p:cNvPr descr="Imagenx" id="74" name="Google Shape;74;p15"/>
            <p:cNvPicPr preferRelativeResize="0"/>
            <p:nvPr/>
          </p:nvPicPr>
          <p:blipFill rotWithShape="1">
            <a:blip r:embed="rId9">
              <a:alphaModFix/>
            </a:blip>
            <a:srcRect b="0" l="0" r="0" t="0"/>
            <a:stretch/>
          </p:blipFill>
          <p:spPr>
            <a:xfrm>
              <a:off x="144" y="998"/>
              <a:ext cx="5246" cy="916"/>
            </a:xfrm>
            <a:prstGeom prst="rect">
              <a:avLst/>
            </a:prstGeom>
            <a:noFill/>
            <a:ln>
              <a:noFill/>
            </a:ln>
          </p:spPr>
        </p:pic>
        <p:sp>
          <p:nvSpPr>
            <p:cNvPr id="75" name="Google Shape;75;p15"/>
            <p:cNvSpPr txBox="1"/>
            <p:nvPr/>
          </p:nvSpPr>
          <p:spPr>
            <a:xfrm>
              <a:off x="1248" y="998"/>
              <a:ext cx="1344" cy="32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s-ES" sz="2800">
                  <a:solidFill>
                    <a:schemeClr val="lt1"/>
                  </a:solidFill>
                  <a:latin typeface="Helvetica Neue"/>
                  <a:ea typeface="Helvetica Neue"/>
                  <a:cs typeface="Helvetica Neue"/>
                  <a:sym typeface="Helvetica Neue"/>
                </a:rPr>
                <a:t>Microsoft</a:t>
              </a:r>
              <a:r>
                <a:rPr b="1" baseline="30000" lang="es-ES" sz="2800">
                  <a:solidFill>
                    <a:schemeClr val="lt1"/>
                  </a:solidFill>
                  <a:latin typeface="Verdana"/>
                  <a:ea typeface="Verdana"/>
                  <a:cs typeface="Verdana"/>
                  <a:sym typeface="Verdana"/>
                </a:rPr>
                <a:t>©</a:t>
              </a:r>
              <a:endParaRPr b="1" baseline="30000" sz="2800">
                <a:solidFill>
                  <a:schemeClr val="lt1"/>
                </a:solidFill>
                <a:latin typeface="Helvetica Neue"/>
                <a:ea typeface="Helvetica Neue"/>
                <a:cs typeface="Helvetica Neue"/>
                <a:sym typeface="Helvetica Neue"/>
              </a:endParaRPr>
            </a:p>
          </p:txBody>
        </p:sp>
        <p:sp>
          <p:nvSpPr>
            <p:cNvPr id="76" name="Google Shape;76;p15"/>
            <p:cNvSpPr/>
            <p:nvPr/>
          </p:nvSpPr>
          <p:spPr>
            <a:xfrm>
              <a:off x="1152" y="1174"/>
              <a:ext cx="3826" cy="75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s-ES" sz="5500">
                  <a:solidFill>
                    <a:schemeClr val="lt1"/>
                  </a:solidFill>
                  <a:latin typeface="Helvetica Neue"/>
                  <a:ea typeface="Helvetica Neue"/>
                  <a:cs typeface="Helvetica Neue"/>
                  <a:sym typeface="Helvetica Neue"/>
                </a:rPr>
                <a:t>Acceso a Datos con ADO .net</a:t>
              </a:r>
              <a:endParaRPr b="1" sz="5500">
                <a:solidFill>
                  <a:schemeClr val="lt1"/>
                </a:solidFill>
                <a:latin typeface="Helvetica Neue"/>
                <a:ea typeface="Helvetica Neue"/>
                <a:cs typeface="Helvetica Neue"/>
                <a:sym typeface="Helvetica Neue"/>
              </a:endParaRPr>
            </a:p>
          </p:txBody>
        </p:sp>
      </p:grpSp>
      <p:pic>
        <p:nvPicPr>
          <p:cNvPr descr="mostrito2.gif" id="77" name="Google Shape;77;p15"/>
          <p:cNvPicPr preferRelativeResize="0"/>
          <p:nvPr/>
        </p:nvPicPr>
        <p:blipFill rotWithShape="1">
          <a:blip r:embed="rId10">
            <a:alphaModFix/>
          </a:blip>
          <a:srcRect b="0" l="0" r="0" t="0"/>
          <a:stretch/>
        </p:blipFill>
        <p:spPr>
          <a:xfrm>
            <a:off x="5040976" y="6231373"/>
            <a:ext cx="692320" cy="568571"/>
          </a:xfrm>
          <a:prstGeom prst="rect">
            <a:avLst/>
          </a:prstGeom>
          <a:noFill/>
          <a:ln>
            <a:noFill/>
          </a:ln>
        </p:spPr>
      </p:pic>
    </p:spTree>
  </p:cSld>
  <p:clrMapOvr>
    <a:masterClrMapping/>
  </p:clrMapOvr>
  <p:transition>
    <p:fade/>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sp>
        <p:nvSpPr>
          <p:cNvPr id="148" name="Google Shape;148;p24"/>
          <p:cNvSpPr txBox="1"/>
          <p:nvPr/>
        </p:nvSpPr>
        <p:spPr>
          <a:xfrm>
            <a:off x="381000" y="228600"/>
            <a:ext cx="8382000" cy="1311128"/>
          </a:xfrm>
          <a:prstGeom prst="rect">
            <a:avLst/>
          </a:prstGeom>
          <a:noFill/>
          <a:ln>
            <a:noFill/>
          </a:ln>
        </p:spPr>
        <p:txBody>
          <a:bodyPr anchorCtr="0" anchor="ctr" bIns="45700" lIns="91425" spcFirstLastPara="1" rIns="91425" wrap="square" tIns="45700">
            <a:noAutofit/>
          </a:bodyPr>
          <a:lstStyle/>
          <a:p>
            <a:pPr indent="0" lvl="0" marL="0" marR="0" rtl="0" algn="ctr">
              <a:lnSpc>
                <a:spcPct val="90000"/>
              </a:lnSpc>
              <a:spcBef>
                <a:spcPts val="0"/>
              </a:spcBef>
              <a:spcAft>
                <a:spcPts val="0"/>
              </a:spcAft>
              <a:buClr>
                <a:schemeClr val="dk2"/>
              </a:buClr>
              <a:buSzPts val="4400"/>
              <a:buFont typeface="Quattrocento Sans"/>
              <a:buNone/>
            </a:pPr>
            <a:r>
              <a:rPr b="0" i="0" lang="es-ES" sz="4400" u="none" cap="none" strike="noStrike">
                <a:solidFill>
                  <a:schemeClr val="dk2"/>
                </a:solidFill>
                <a:latin typeface="Quattrocento Sans"/>
                <a:ea typeface="Quattrocento Sans"/>
                <a:cs typeface="Quattrocento Sans"/>
                <a:sym typeface="Quattrocento Sans"/>
              </a:rPr>
              <a:t>Objetos del Entorno Conectado en ADO.NET</a:t>
            </a:r>
            <a:endParaRPr b="0" i="0" sz="4400" u="none" cap="none" strike="noStrike">
              <a:solidFill>
                <a:schemeClr val="dk2"/>
              </a:solidFill>
              <a:latin typeface="Quattrocento Sans"/>
              <a:ea typeface="Quattrocento Sans"/>
              <a:cs typeface="Quattrocento Sans"/>
              <a:sym typeface="Quattrocento Sans"/>
            </a:endParaRPr>
          </a:p>
        </p:txBody>
      </p:sp>
      <p:sp>
        <p:nvSpPr>
          <p:cNvPr id="149" name="Google Shape;149;p24"/>
          <p:cNvSpPr/>
          <p:nvPr/>
        </p:nvSpPr>
        <p:spPr>
          <a:xfrm>
            <a:off x="1223963" y="2031758"/>
            <a:ext cx="2374900" cy="1195387"/>
          </a:xfrm>
          <a:prstGeom prst="can">
            <a:avLst>
              <a:gd fmla="val 21491" name="adj"/>
            </a:avLst>
          </a:prstGeom>
          <a:gradFill>
            <a:gsLst>
              <a:gs pos="0">
                <a:srgbClr val="5377D1"/>
              </a:gs>
              <a:gs pos="50000">
                <a:srgbClr val="6590FD"/>
              </a:gs>
              <a:gs pos="100000">
                <a:srgbClr val="5377D1"/>
              </a:gs>
            </a:gsLst>
            <a:lin ang="0" scaled="0"/>
          </a:gradFill>
          <a:ln cap="rnd" cmpd="sng" w="12700">
            <a:solidFill>
              <a:srgbClr val="000000"/>
            </a:solidFill>
            <a:prstDash val="solid"/>
            <a:round/>
            <a:headEnd len="sm" w="sm" type="none"/>
            <a:tailEnd len="sm" w="sm" type="none"/>
          </a:ln>
          <a:effectLst>
            <a:outerShdw rotWithShape="0" algn="ctr" dir="3187806" dist="63500">
              <a:srgbClr val="B2B2B2"/>
            </a:outerShdw>
          </a:effectLst>
        </p:spPr>
        <p:txBody>
          <a:bodyPr anchorCtr="0" anchor="t" bIns="45700" lIns="91425" spcFirstLastPara="1" rIns="91425" wrap="square" tIns="91425">
            <a:noAutofit/>
          </a:bodyPr>
          <a:lstStyle/>
          <a:p>
            <a:pPr indent="0" lvl="0" marL="0" marR="0" rtl="0" algn="ctr">
              <a:spcBef>
                <a:spcPts val="0"/>
              </a:spcBef>
              <a:spcAft>
                <a:spcPts val="0"/>
              </a:spcAft>
              <a:buNone/>
            </a:pPr>
            <a:r>
              <a:t/>
            </a:r>
            <a:endParaRPr b="1" sz="1400">
              <a:solidFill>
                <a:schemeClr val="lt1"/>
              </a:solidFill>
              <a:latin typeface="Verdana"/>
              <a:ea typeface="Verdana"/>
              <a:cs typeface="Verdana"/>
              <a:sym typeface="Verdana"/>
            </a:endParaRPr>
          </a:p>
        </p:txBody>
      </p:sp>
      <p:sp>
        <p:nvSpPr>
          <p:cNvPr id="150" name="Google Shape;150;p24"/>
          <p:cNvSpPr/>
          <p:nvPr/>
        </p:nvSpPr>
        <p:spPr>
          <a:xfrm>
            <a:off x="1434649" y="2545881"/>
            <a:ext cx="1994457" cy="341632"/>
          </a:xfrm>
          <a:prstGeom prst="rect">
            <a:avLst/>
          </a:prstGeom>
          <a:noFill/>
          <a:ln>
            <a:noFill/>
          </a:ln>
        </p:spPr>
        <p:txBody>
          <a:bodyPr anchorCtr="0" anchor="t" bIns="45700" lIns="91425" spcFirstLastPara="1" rIns="91425" wrap="square" tIns="45700">
            <a:noAutofit/>
          </a:bodyPr>
          <a:lstStyle/>
          <a:p>
            <a:pPr indent="0" lvl="0" marL="0" marR="0" rtl="0" algn="ctr">
              <a:lnSpc>
                <a:spcPct val="90000"/>
              </a:lnSpc>
              <a:spcBef>
                <a:spcPts val="0"/>
              </a:spcBef>
              <a:spcAft>
                <a:spcPts val="0"/>
              </a:spcAft>
              <a:buNone/>
            </a:pPr>
            <a:r>
              <a:rPr b="1" lang="es-ES" sz="1800">
                <a:solidFill>
                  <a:schemeClr val="lt1"/>
                </a:solidFill>
                <a:latin typeface="Verdana"/>
                <a:ea typeface="Verdana"/>
                <a:cs typeface="Verdana"/>
                <a:sym typeface="Verdana"/>
              </a:rPr>
              <a:t>Base de datos</a:t>
            </a:r>
            <a:endParaRPr/>
          </a:p>
        </p:txBody>
      </p:sp>
      <p:sp>
        <p:nvSpPr>
          <p:cNvPr id="151" name="Google Shape;151;p24"/>
          <p:cNvSpPr/>
          <p:nvPr/>
        </p:nvSpPr>
        <p:spPr>
          <a:xfrm>
            <a:off x="1219200" y="3617670"/>
            <a:ext cx="2362200" cy="533400"/>
          </a:xfrm>
          <a:prstGeom prst="roundRect">
            <a:avLst>
              <a:gd fmla="val 16667" name="adj"/>
            </a:avLst>
          </a:prstGeom>
          <a:gradFill>
            <a:gsLst>
              <a:gs pos="0">
                <a:srgbClr val="FCFDFF"/>
              </a:gs>
              <a:gs pos="100000">
                <a:srgbClr val="99CCFF"/>
              </a:gs>
            </a:gsLst>
            <a:lin ang="5400000" scaled="0"/>
          </a:gradFill>
          <a:ln cap="flat" cmpd="sng" w="9525">
            <a:solidFill>
              <a:srgbClr val="0033CC"/>
            </a:solidFill>
            <a:prstDash val="solid"/>
            <a:round/>
            <a:headEnd len="sm" w="sm" type="none"/>
            <a:tailEnd len="sm" w="sm" type="none"/>
          </a:ln>
          <a:effectLst>
            <a:outerShdw rotWithShape="0" algn="ctr" dir="2700000" dist="53882">
              <a:srgbClr val="969696"/>
            </a:outerShdw>
          </a:effectLst>
        </p:spPr>
        <p:txBody>
          <a:bodyPr anchorCtr="0" anchor="ctr" bIns="27425" lIns="91425" spcFirstLastPara="1" rIns="91425" wrap="square" tIns="27425">
            <a:noAutofit/>
          </a:bodyPr>
          <a:lstStyle/>
          <a:p>
            <a:pPr indent="0" lvl="0" marL="0" marR="0" rtl="0" algn="ctr">
              <a:spcBef>
                <a:spcPts val="0"/>
              </a:spcBef>
              <a:spcAft>
                <a:spcPts val="0"/>
              </a:spcAft>
              <a:buNone/>
            </a:pPr>
            <a:r>
              <a:rPr b="1" lang="es-ES" sz="1600">
                <a:solidFill>
                  <a:srgbClr val="3333CC"/>
                </a:solidFill>
                <a:latin typeface="Verdana"/>
                <a:ea typeface="Verdana"/>
                <a:cs typeface="Verdana"/>
                <a:sym typeface="Verdana"/>
              </a:rPr>
              <a:t>Connection</a:t>
            </a:r>
            <a:endParaRPr b="1" sz="1600">
              <a:solidFill>
                <a:srgbClr val="3333CC"/>
              </a:solidFill>
              <a:latin typeface="Verdana"/>
              <a:ea typeface="Verdana"/>
              <a:cs typeface="Verdana"/>
              <a:sym typeface="Verdana"/>
            </a:endParaRPr>
          </a:p>
        </p:txBody>
      </p:sp>
      <p:sp>
        <p:nvSpPr>
          <p:cNvPr id="152" name="Google Shape;152;p24"/>
          <p:cNvSpPr/>
          <p:nvPr/>
        </p:nvSpPr>
        <p:spPr>
          <a:xfrm>
            <a:off x="1219200" y="4332045"/>
            <a:ext cx="2362200" cy="533400"/>
          </a:xfrm>
          <a:prstGeom prst="roundRect">
            <a:avLst>
              <a:gd fmla="val 16667" name="adj"/>
            </a:avLst>
          </a:prstGeom>
          <a:gradFill>
            <a:gsLst>
              <a:gs pos="0">
                <a:srgbClr val="FCFDFF"/>
              </a:gs>
              <a:gs pos="100000">
                <a:srgbClr val="99CCFF"/>
              </a:gs>
            </a:gsLst>
            <a:lin ang="5400000" scaled="0"/>
          </a:gradFill>
          <a:ln cap="flat" cmpd="sng" w="9525">
            <a:solidFill>
              <a:srgbClr val="0033CC"/>
            </a:solidFill>
            <a:prstDash val="solid"/>
            <a:round/>
            <a:headEnd len="sm" w="sm" type="none"/>
            <a:tailEnd len="sm" w="sm" type="none"/>
          </a:ln>
          <a:effectLst>
            <a:outerShdw rotWithShape="0" algn="ctr" dir="2700000" dist="53882">
              <a:srgbClr val="969696"/>
            </a:outerShdw>
          </a:effectLst>
        </p:spPr>
        <p:txBody>
          <a:bodyPr anchorCtr="0" anchor="ctr" bIns="27425" lIns="91425" spcFirstLastPara="1" rIns="91425" wrap="square" tIns="27425">
            <a:noAutofit/>
          </a:bodyPr>
          <a:lstStyle/>
          <a:p>
            <a:pPr indent="0" lvl="0" marL="0" marR="0" rtl="0" algn="ctr">
              <a:spcBef>
                <a:spcPts val="0"/>
              </a:spcBef>
              <a:spcAft>
                <a:spcPts val="0"/>
              </a:spcAft>
              <a:buNone/>
            </a:pPr>
            <a:r>
              <a:rPr b="1" lang="es-ES" sz="1600">
                <a:solidFill>
                  <a:srgbClr val="3333CC"/>
                </a:solidFill>
                <a:latin typeface="Verdana"/>
                <a:ea typeface="Verdana"/>
                <a:cs typeface="Verdana"/>
                <a:sym typeface="Verdana"/>
              </a:rPr>
              <a:t>Command</a:t>
            </a:r>
            <a:endParaRPr b="1" sz="1600">
              <a:solidFill>
                <a:srgbClr val="3333CC"/>
              </a:solidFill>
              <a:latin typeface="Verdana"/>
              <a:ea typeface="Verdana"/>
              <a:cs typeface="Verdana"/>
              <a:sym typeface="Verdana"/>
            </a:endParaRPr>
          </a:p>
        </p:txBody>
      </p:sp>
      <p:sp>
        <p:nvSpPr>
          <p:cNvPr id="153" name="Google Shape;153;p24"/>
          <p:cNvSpPr/>
          <p:nvPr/>
        </p:nvSpPr>
        <p:spPr>
          <a:xfrm>
            <a:off x="1442110" y="5128998"/>
            <a:ext cx="1941512" cy="533400"/>
          </a:xfrm>
          <a:prstGeom prst="roundRect">
            <a:avLst>
              <a:gd fmla="val 16667" name="adj"/>
            </a:avLst>
          </a:prstGeom>
          <a:gradFill>
            <a:gsLst>
              <a:gs pos="0">
                <a:srgbClr val="FCFDFF"/>
              </a:gs>
              <a:gs pos="100000">
                <a:srgbClr val="99CCFF"/>
              </a:gs>
            </a:gsLst>
            <a:lin ang="5400000" scaled="0"/>
          </a:gradFill>
          <a:ln cap="flat" cmpd="sng" w="9525">
            <a:solidFill>
              <a:srgbClr val="0033CC"/>
            </a:solidFill>
            <a:prstDash val="solid"/>
            <a:round/>
            <a:headEnd len="sm" w="sm" type="none"/>
            <a:tailEnd len="sm" w="sm" type="none"/>
          </a:ln>
          <a:effectLst>
            <a:outerShdw rotWithShape="0" algn="ctr" dir="2700000" dist="53882">
              <a:srgbClr val="969696"/>
            </a:outerShdw>
          </a:effectLst>
        </p:spPr>
        <p:txBody>
          <a:bodyPr anchorCtr="0" anchor="ctr" bIns="27425" lIns="91425" spcFirstLastPara="1" rIns="91425" wrap="square" tIns="27425">
            <a:noAutofit/>
          </a:bodyPr>
          <a:lstStyle/>
          <a:p>
            <a:pPr indent="0" lvl="0" marL="0" marR="0" rtl="0" algn="ctr">
              <a:spcBef>
                <a:spcPts val="0"/>
              </a:spcBef>
              <a:spcAft>
                <a:spcPts val="0"/>
              </a:spcAft>
              <a:buNone/>
            </a:pPr>
            <a:r>
              <a:rPr b="1" lang="es-ES" sz="1600">
                <a:solidFill>
                  <a:srgbClr val="3333CC"/>
                </a:solidFill>
                <a:latin typeface="Verdana"/>
                <a:ea typeface="Verdana"/>
                <a:cs typeface="Verdana"/>
                <a:sym typeface="Verdana"/>
              </a:rPr>
              <a:t>DataReader</a:t>
            </a:r>
            <a:endParaRPr b="1" sz="1600">
              <a:solidFill>
                <a:srgbClr val="3333CC"/>
              </a:solidFill>
              <a:latin typeface="Verdana"/>
              <a:ea typeface="Verdana"/>
              <a:cs typeface="Verdana"/>
              <a:sym typeface="Verdana"/>
            </a:endParaRPr>
          </a:p>
        </p:txBody>
      </p:sp>
      <p:sp>
        <p:nvSpPr>
          <p:cNvPr id="154" name="Google Shape;154;p24"/>
          <p:cNvSpPr/>
          <p:nvPr/>
        </p:nvSpPr>
        <p:spPr>
          <a:xfrm flipH="1" rot="-5400000">
            <a:off x="2154237" y="3276358"/>
            <a:ext cx="428625" cy="381000"/>
          </a:xfrm>
          <a:prstGeom prst="rightArrow">
            <a:avLst>
              <a:gd fmla="val 49741" name="adj1"/>
              <a:gd fmla="val 63688" name="adj2"/>
            </a:avLst>
          </a:prstGeom>
          <a:solidFill>
            <a:srgbClr val="DF95DA"/>
          </a:solidFill>
          <a:ln cap="flat" cmpd="sng" w="9525">
            <a:solidFill>
              <a:srgbClr val="800080"/>
            </a:solidFill>
            <a:prstDash val="solid"/>
            <a:miter lim="800000"/>
            <a:headEnd len="sm" w="sm" type="none"/>
            <a:tailEnd len="sm" w="sm" type="none"/>
          </a:ln>
          <a:effectLst>
            <a:outerShdw rotWithShape="0" algn="ctr" dir="4293903" dist="40161">
              <a:srgbClr val="919191"/>
            </a:outerShdw>
          </a:effectLst>
        </p:spPr>
        <p:txBody>
          <a:bodyPr anchorCtr="0" anchor="ctr" bIns="27425" lIns="91425" spcFirstLastPara="1" rIns="91425" wrap="square" tIns="27425">
            <a:noAutofit/>
          </a:bodyPr>
          <a:lstStyle/>
          <a:p>
            <a:pPr indent="0" lvl="0" marL="0" marR="0" rtl="0" algn="l">
              <a:spcBef>
                <a:spcPts val="0"/>
              </a:spcBef>
              <a:spcAft>
                <a:spcPts val="0"/>
              </a:spcAft>
              <a:buNone/>
            </a:pPr>
            <a:r>
              <a:t/>
            </a:r>
            <a:endParaRPr b="1" sz="1400">
              <a:solidFill>
                <a:schemeClr val="dk1"/>
              </a:solidFill>
              <a:latin typeface="Verdana"/>
              <a:ea typeface="Verdana"/>
              <a:cs typeface="Verdana"/>
              <a:sym typeface="Verdana"/>
            </a:endParaRPr>
          </a:p>
        </p:txBody>
      </p:sp>
      <p:sp>
        <p:nvSpPr>
          <p:cNvPr id="155" name="Google Shape;155;p24"/>
          <p:cNvSpPr/>
          <p:nvPr/>
        </p:nvSpPr>
        <p:spPr>
          <a:xfrm flipH="1" rot="-5400000">
            <a:off x="2190750" y="4093920"/>
            <a:ext cx="414338" cy="325438"/>
          </a:xfrm>
          <a:prstGeom prst="rightArrow">
            <a:avLst>
              <a:gd fmla="val 49741" name="adj1"/>
              <a:gd fmla="val 72076" name="adj2"/>
            </a:avLst>
          </a:prstGeom>
          <a:solidFill>
            <a:srgbClr val="DF95DA"/>
          </a:solidFill>
          <a:ln cap="flat" cmpd="sng" w="9525">
            <a:solidFill>
              <a:srgbClr val="800080"/>
            </a:solidFill>
            <a:prstDash val="solid"/>
            <a:miter lim="800000"/>
            <a:headEnd len="sm" w="sm" type="none"/>
            <a:tailEnd len="sm" w="sm" type="none"/>
          </a:ln>
          <a:effectLst>
            <a:outerShdw rotWithShape="0" algn="ctr" dir="4293903" dist="40161">
              <a:srgbClr val="919191"/>
            </a:outerShdw>
          </a:effectLst>
        </p:spPr>
        <p:txBody>
          <a:bodyPr anchorCtr="0" anchor="ctr" bIns="27425" lIns="91425" spcFirstLastPara="1" rIns="91425" wrap="square" tIns="27425">
            <a:noAutofit/>
          </a:bodyPr>
          <a:lstStyle/>
          <a:p>
            <a:pPr indent="0" lvl="0" marL="0" marR="0" rtl="0" algn="l">
              <a:spcBef>
                <a:spcPts val="0"/>
              </a:spcBef>
              <a:spcAft>
                <a:spcPts val="0"/>
              </a:spcAft>
              <a:buNone/>
            </a:pPr>
            <a:r>
              <a:t/>
            </a:r>
            <a:endParaRPr b="1" sz="1400">
              <a:solidFill>
                <a:schemeClr val="dk1"/>
              </a:solidFill>
              <a:latin typeface="Verdana"/>
              <a:ea typeface="Verdana"/>
              <a:cs typeface="Verdana"/>
              <a:sym typeface="Verdana"/>
            </a:endParaRPr>
          </a:p>
        </p:txBody>
      </p:sp>
      <p:sp>
        <p:nvSpPr>
          <p:cNvPr id="156" name="Google Shape;156;p24"/>
          <p:cNvSpPr/>
          <p:nvPr/>
        </p:nvSpPr>
        <p:spPr>
          <a:xfrm>
            <a:off x="4800600" y="2246070"/>
            <a:ext cx="3276600" cy="609600"/>
          </a:xfrm>
          <a:prstGeom prst="rect">
            <a:avLst/>
          </a:prstGeom>
          <a:gradFill>
            <a:gsLst>
              <a:gs pos="0">
                <a:srgbClr val="99CCFF"/>
              </a:gs>
              <a:gs pos="100000">
                <a:srgbClr val="F6FAFF"/>
              </a:gs>
            </a:gsLst>
            <a:lin ang="5400000" scaled="0"/>
          </a:gra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s-ES" sz="1500">
                <a:solidFill>
                  <a:schemeClr val="dk1"/>
                </a:solidFill>
                <a:latin typeface="Verdana"/>
                <a:ea typeface="Verdana"/>
                <a:cs typeface="Verdana"/>
                <a:sym typeface="Verdana"/>
              </a:rPr>
              <a:t>Gestiona la conexión a </a:t>
            </a:r>
            <a:br>
              <a:rPr b="1" lang="es-ES" sz="1500">
                <a:solidFill>
                  <a:schemeClr val="dk1"/>
                </a:solidFill>
                <a:latin typeface="Verdana"/>
                <a:ea typeface="Verdana"/>
                <a:cs typeface="Verdana"/>
                <a:sym typeface="Verdana"/>
              </a:rPr>
            </a:br>
            <a:r>
              <a:rPr b="1" lang="es-ES" sz="1500">
                <a:solidFill>
                  <a:schemeClr val="dk1"/>
                </a:solidFill>
                <a:latin typeface="Verdana"/>
                <a:ea typeface="Verdana"/>
                <a:cs typeface="Verdana"/>
                <a:sym typeface="Verdana"/>
              </a:rPr>
              <a:t>una base de datos</a:t>
            </a:r>
            <a:endParaRPr/>
          </a:p>
        </p:txBody>
      </p:sp>
      <p:sp>
        <p:nvSpPr>
          <p:cNvPr id="157" name="Google Shape;157;p24"/>
          <p:cNvSpPr/>
          <p:nvPr/>
        </p:nvSpPr>
        <p:spPr>
          <a:xfrm>
            <a:off x="4845050" y="3069982"/>
            <a:ext cx="3276600" cy="716207"/>
          </a:xfrm>
          <a:prstGeom prst="rect">
            <a:avLst/>
          </a:prstGeom>
          <a:gradFill>
            <a:gsLst>
              <a:gs pos="0">
                <a:srgbClr val="99CCFF"/>
              </a:gs>
              <a:gs pos="100000">
                <a:srgbClr val="F6FAFF"/>
              </a:gs>
            </a:gsLst>
            <a:lin ang="5400000" scaled="0"/>
          </a:gra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s-ES" sz="1500">
                <a:solidFill>
                  <a:schemeClr val="dk1"/>
                </a:solidFill>
                <a:latin typeface="Verdana"/>
                <a:ea typeface="Verdana"/>
                <a:cs typeface="Verdana"/>
                <a:sym typeface="Verdana"/>
              </a:rPr>
              <a:t>Ejecuta un comando o</a:t>
            </a:r>
            <a:endParaRPr/>
          </a:p>
          <a:p>
            <a:pPr indent="0" lvl="0" marL="0" marR="0" rtl="0" algn="ctr">
              <a:spcBef>
                <a:spcPts val="0"/>
              </a:spcBef>
              <a:spcAft>
                <a:spcPts val="0"/>
              </a:spcAft>
              <a:buNone/>
            </a:pPr>
            <a:r>
              <a:rPr b="1" lang="es-ES" sz="1500">
                <a:solidFill>
                  <a:schemeClr val="dk1"/>
                </a:solidFill>
                <a:latin typeface="Verdana"/>
                <a:ea typeface="Verdana"/>
                <a:cs typeface="Verdana"/>
                <a:sym typeface="Verdana"/>
              </a:rPr>
              <a:t>Instrucción SQL contra</a:t>
            </a:r>
            <a:br>
              <a:rPr b="1" lang="es-ES" sz="1500">
                <a:solidFill>
                  <a:schemeClr val="dk1"/>
                </a:solidFill>
                <a:latin typeface="Verdana"/>
                <a:ea typeface="Verdana"/>
                <a:cs typeface="Verdana"/>
                <a:sym typeface="Verdana"/>
              </a:rPr>
            </a:br>
            <a:r>
              <a:rPr b="1" lang="es-ES" sz="1500">
                <a:solidFill>
                  <a:schemeClr val="dk1"/>
                </a:solidFill>
                <a:latin typeface="Verdana"/>
                <a:ea typeface="Verdana"/>
                <a:cs typeface="Verdana"/>
                <a:sym typeface="Verdana"/>
              </a:rPr>
              <a:t>la base de datos</a:t>
            </a:r>
            <a:endParaRPr/>
          </a:p>
        </p:txBody>
      </p:sp>
      <p:sp>
        <p:nvSpPr>
          <p:cNvPr id="158" name="Google Shape;158;p24"/>
          <p:cNvSpPr/>
          <p:nvPr/>
        </p:nvSpPr>
        <p:spPr>
          <a:xfrm>
            <a:off x="4868777" y="4064466"/>
            <a:ext cx="3296189" cy="1064531"/>
          </a:xfrm>
          <a:prstGeom prst="rect">
            <a:avLst/>
          </a:prstGeom>
          <a:gradFill>
            <a:gsLst>
              <a:gs pos="0">
                <a:srgbClr val="99CCFF"/>
              </a:gs>
              <a:gs pos="100000">
                <a:srgbClr val="F6FAFF"/>
              </a:gs>
            </a:gsLst>
            <a:lin ang="5400000" scaled="0"/>
          </a:gra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s-ES" sz="1500">
                <a:solidFill>
                  <a:schemeClr val="dk1"/>
                </a:solidFill>
                <a:latin typeface="Verdana"/>
                <a:ea typeface="Verdana"/>
                <a:cs typeface="Verdana"/>
                <a:sym typeface="Verdana"/>
              </a:rPr>
              <a:t>Proporciona acceso eficaz a un</a:t>
            </a:r>
            <a:br>
              <a:rPr b="1" lang="es-ES" sz="1500">
                <a:solidFill>
                  <a:schemeClr val="dk1"/>
                </a:solidFill>
                <a:latin typeface="Verdana"/>
                <a:ea typeface="Verdana"/>
                <a:cs typeface="Verdana"/>
                <a:sym typeface="Verdana"/>
              </a:rPr>
            </a:br>
            <a:r>
              <a:rPr b="1" lang="es-ES" sz="1500">
                <a:solidFill>
                  <a:schemeClr val="dk1"/>
                </a:solidFill>
                <a:latin typeface="Verdana"/>
                <a:ea typeface="Verdana"/>
                <a:cs typeface="Verdana"/>
                <a:sym typeface="Verdana"/>
              </a:rPr>
              <a:t>flujo de datos de sólo lectura </a:t>
            </a:r>
            <a:endParaRPr/>
          </a:p>
          <a:p>
            <a:pPr indent="0" lvl="0" marL="0" marR="0" rtl="0" algn="ctr">
              <a:spcBef>
                <a:spcPts val="0"/>
              </a:spcBef>
              <a:spcAft>
                <a:spcPts val="0"/>
              </a:spcAft>
              <a:buNone/>
            </a:pPr>
            <a:r>
              <a:rPr b="1" lang="es-ES" sz="1500">
                <a:solidFill>
                  <a:schemeClr val="dk1"/>
                </a:solidFill>
                <a:latin typeface="Verdana"/>
                <a:ea typeface="Verdana"/>
                <a:cs typeface="Verdana"/>
                <a:sym typeface="Verdana"/>
              </a:rPr>
              <a:t>y de avance hacia</a:t>
            </a:r>
            <a:endParaRPr/>
          </a:p>
          <a:p>
            <a:pPr indent="0" lvl="0" marL="0" marR="0" rtl="0" algn="ctr">
              <a:spcBef>
                <a:spcPts val="0"/>
              </a:spcBef>
              <a:spcAft>
                <a:spcPts val="0"/>
              </a:spcAft>
              <a:buNone/>
            </a:pPr>
            <a:r>
              <a:rPr b="1" lang="es-ES" sz="1500">
                <a:solidFill>
                  <a:schemeClr val="dk1"/>
                </a:solidFill>
                <a:latin typeface="Verdana"/>
                <a:ea typeface="Verdana"/>
                <a:cs typeface="Verdana"/>
                <a:sym typeface="Verdana"/>
              </a:rPr>
              <a:t>adelante</a:t>
            </a:r>
            <a:endParaRPr b="1" sz="1500">
              <a:solidFill>
                <a:schemeClr val="dk1"/>
              </a:solidFill>
              <a:latin typeface="Verdana"/>
              <a:ea typeface="Verdana"/>
              <a:cs typeface="Verdana"/>
              <a:sym typeface="Verdana"/>
            </a:endParaRPr>
          </a:p>
        </p:txBody>
      </p:sp>
      <p:sp>
        <p:nvSpPr>
          <p:cNvPr id="159" name="Google Shape;159;p24"/>
          <p:cNvSpPr/>
          <p:nvPr/>
        </p:nvSpPr>
        <p:spPr>
          <a:xfrm flipH="1" rot="-5400000">
            <a:off x="2190733" y="4822587"/>
            <a:ext cx="428625" cy="381000"/>
          </a:xfrm>
          <a:prstGeom prst="rightArrow">
            <a:avLst>
              <a:gd fmla="val 49741" name="adj1"/>
              <a:gd fmla="val 63688" name="adj2"/>
            </a:avLst>
          </a:prstGeom>
          <a:solidFill>
            <a:srgbClr val="DF95DA"/>
          </a:solidFill>
          <a:ln cap="flat" cmpd="sng" w="9525">
            <a:solidFill>
              <a:srgbClr val="800080"/>
            </a:solidFill>
            <a:prstDash val="solid"/>
            <a:miter lim="800000"/>
            <a:headEnd len="sm" w="sm" type="none"/>
            <a:tailEnd len="sm" w="sm" type="none"/>
          </a:ln>
          <a:effectLst>
            <a:outerShdw rotWithShape="0" algn="ctr" dir="4293903" dist="40161">
              <a:srgbClr val="919191"/>
            </a:outerShdw>
          </a:effectLst>
        </p:spPr>
        <p:txBody>
          <a:bodyPr anchorCtr="0" anchor="ctr" bIns="27425" lIns="91425" spcFirstLastPara="1" rIns="91425" wrap="square" tIns="27425">
            <a:noAutofit/>
          </a:bodyPr>
          <a:lstStyle/>
          <a:p>
            <a:pPr indent="0" lvl="0" marL="0" marR="0" rtl="0" algn="l">
              <a:spcBef>
                <a:spcPts val="0"/>
              </a:spcBef>
              <a:spcAft>
                <a:spcPts val="0"/>
              </a:spcAft>
              <a:buNone/>
            </a:pPr>
            <a:r>
              <a:t/>
            </a:r>
            <a:endParaRPr b="1" sz="1400">
              <a:solidFill>
                <a:schemeClr val="dk1"/>
              </a:solidFill>
              <a:latin typeface="Verdana"/>
              <a:ea typeface="Verdana"/>
              <a:cs typeface="Verdana"/>
              <a:sym typeface="Verdana"/>
            </a:endParaRPr>
          </a:p>
        </p:txBody>
      </p:sp>
      <p:cxnSp>
        <p:nvCxnSpPr>
          <p:cNvPr id="160" name="Google Shape;160;p24"/>
          <p:cNvCxnSpPr>
            <a:stCxn id="156" idx="1"/>
          </p:cNvCxnSpPr>
          <p:nvPr/>
        </p:nvCxnSpPr>
        <p:spPr>
          <a:xfrm flipH="1">
            <a:off x="3429000" y="2550870"/>
            <a:ext cx="1371600" cy="1046700"/>
          </a:xfrm>
          <a:prstGeom prst="straightConnector1">
            <a:avLst/>
          </a:prstGeom>
          <a:gradFill>
            <a:gsLst>
              <a:gs pos="0">
                <a:srgbClr val="BC622B"/>
              </a:gs>
              <a:gs pos="50000">
                <a:schemeClr val="folHlink"/>
              </a:gs>
              <a:gs pos="100000">
                <a:srgbClr val="BC622B"/>
              </a:gs>
            </a:gsLst>
            <a:lin ang="2700000" scaled="0"/>
          </a:gradFill>
          <a:ln cap="flat" cmpd="sng" w="63500">
            <a:solidFill>
              <a:srgbClr val="FF0000"/>
            </a:solidFill>
            <a:prstDash val="solid"/>
            <a:round/>
            <a:headEnd len="sm" w="sm" type="none"/>
            <a:tailEnd len="med" w="med" type="stealth"/>
          </a:ln>
        </p:spPr>
      </p:cxnSp>
      <p:cxnSp>
        <p:nvCxnSpPr>
          <p:cNvPr id="161" name="Google Shape;161;p24"/>
          <p:cNvCxnSpPr/>
          <p:nvPr/>
        </p:nvCxnSpPr>
        <p:spPr>
          <a:xfrm flipH="1">
            <a:off x="3581392" y="3643313"/>
            <a:ext cx="1204922" cy="919377"/>
          </a:xfrm>
          <a:prstGeom prst="straightConnector1">
            <a:avLst/>
          </a:prstGeom>
          <a:gradFill>
            <a:gsLst>
              <a:gs pos="0">
                <a:srgbClr val="BC622B"/>
              </a:gs>
              <a:gs pos="50000">
                <a:schemeClr val="folHlink"/>
              </a:gs>
              <a:gs pos="100000">
                <a:srgbClr val="BC622B"/>
              </a:gs>
            </a:gsLst>
            <a:lin ang="2700000" scaled="0"/>
          </a:gradFill>
          <a:ln cap="flat" cmpd="sng" w="63500">
            <a:solidFill>
              <a:srgbClr val="FF0000"/>
            </a:solidFill>
            <a:prstDash val="solid"/>
            <a:round/>
            <a:headEnd len="sm" w="sm" type="none"/>
            <a:tailEnd len="med" w="med" type="stealth"/>
          </a:ln>
        </p:spPr>
      </p:cxnSp>
      <p:cxnSp>
        <p:nvCxnSpPr>
          <p:cNvPr id="162" name="Google Shape;162;p24"/>
          <p:cNvCxnSpPr/>
          <p:nvPr/>
        </p:nvCxnSpPr>
        <p:spPr>
          <a:xfrm flipH="1">
            <a:off x="3530596" y="4357694"/>
            <a:ext cx="1255718" cy="937956"/>
          </a:xfrm>
          <a:prstGeom prst="straightConnector1">
            <a:avLst/>
          </a:prstGeom>
          <a:gradFill>
            <a:gsLst>
              <a:gs pos="0">
                <a:srgbClr val="BC622B"/>
              </a:gs>
              <a:gs pos="50000">
                <a:schemeClr val="folHlink"/>
              </a:gs>
              <a:gs pos="100000">
                <a:srgbClr val="BC622B"/>
              </a:gs>
            </a:gsLst>
            <a:lin ang="2700000" scaled="0"/>
          </a:gradFill>
          <a:ln cap="flat" cmpd="sng" w="63500">
            <a:solidFill>
              <a:srgbClr val="FF0000"/>
            </a:solidFill>
            <a:prstDash val="solid"/>
            <a:round/>
            <a:headEnd len="sm" w="sm" type="none"/>
            <a:tailEnd len="med" w="med" type="stealth"/>
          </a:ln>
        </p:spPr>
      </p:cxnSp>
      <p:pic>
        <p:nvPicPr>
          <p:cNvPr descr="mostrito2.gif" id="163" name="Google Shape;163;p24"/>
          <p:cNvPicPr preferRelativeResize="0"/>
          <p:nvPr/>
        </p:nvPicPr>
        <p:blipFill rotWithShape="1">
          <a:blip r:embed="rId3">
            <a:alphaModFix/>
          </a:blip>
          <a:srcRect b="0" l="0" r="0" t="0"/>
          <a:stretch/>
        </p:blipFill>
        <p:spPr>
          <a:xfrm>
            <a:off x="5040976" y="6231373"/>
            <a:ext cx="692320" cy="568571"/>
          </a:xfrm>
          <a:prstGeom prst="rect">
            <a:avLst/>
          </a:prstGeom>
          <a:noFill/>
          <a:ln>
            <a:noFill/>
          </a:ln>
        </p:spPr>
      </p:pic>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9"/>
                                        </p:tgtEl>
                                        <p:attrNameLst>
                                          <p:attrName>style.visibility</p:attrName>
                                        </p:attrNameLst>
                                      </p:cBhvr>
                                      <p:to>
                                        <p:strVal val="visible"/>
                                      </p:to>
                                    </p:set>
                                    <p:animEffect filter="fade" transition="in">
                                      <p:cBhvr>
                                        <p:cTn dur="500"/>
                                        <p:tgtEl>
                                          <p:spTgt spid="14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1"/>
                                        </p:tgtEl>
                                        <p:attrNameLst>
                                          <p:attrName>style.visibility</p:attrName>
                                        </p:attrNameLst>
                                      </p:cBhvr>
                                      <p:to>
                                        <p:strVal val="visible"/>
                                      </p:to>
                                    </p:set>
                                    <p:animEffect filter="fade" transition="in">
                                      <p:cBhvr>
                                        <p:cTn dur="500"/>
                                        <p:tgtEl>
                                          <p:spTgt spid="15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2"/>
                                        </p:tgtEl>
                                        <p:attrNameLst>
                                          <p:attrName>style.visibility</p:attrName>
                                        </p:attrNameLst>
                                      </p:cBhvr>
                                      <p:to>
                                        <p:strVal val="visible"/>
                                      </p:to>
                                    </p:set>
                                    <p:animEffect filter="fade" transition="in">
                                      <p:cBhvr>
                                        <p:cTn dur="500"/>
                                        <p:tgtEl>
                                          <p:spTgt spid="15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3"/>
                                        </p:tgtEl>
                                        <p:attrNameLst>
                                          <p:attrName>style.visibility</p:attrName>
                                        </p:attrNameLst>
                                      </p:cBhvr>
                                      <p:to>
                                        <p:strVal val="visible"/>
                                      </p:to>
                                    </p:set>
                                    <p:animEffect filter="fade" transition="in">
                                      <p:cBhvr>
                                        <p:cTn dur="500"/>
                                        <p:tgtEl>
                                          <p:spTgt spid="15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7" name="Shape 167"/>
        <p:cNvGrpSpPr/>
        <p:nvPr/>
      </p:nvGrpSpPr>
      <p:grpSpPr>
        <a:xfrm>
          <a:off x="0" y="0"/>
          <a:ext cx="0" cy="0"/>
          <a:chOff x="0" y="0"/>
          <a:chExt cx="0" cy="0"/>
        </a:xfrm>
      </p:grpSpPr>
      <p:cxnSp>
        <p:nvCxnSpPr>
          <p:cNvPr id="168" name="Google Shape;168;p25"/>
          <p:cNvCxnSpPr/>
          <p:nvPr/>
        </p:nvCxnSpPr>
        <p:spPr>
          <a:xfrm flipH="1">
            <a:off x="4929160" y="4143380"/>
            <a:ext cx="1071600" cy="785700"/>
          </a:xfrm>
          <a:prstGeom prst="bentConnector3">
            <a:avLst>
              <a:gd fmla="val -38041" name="adj1"/>
            </a:avLst>
          </a:prstGeom>
          <a:gradFill>
            <a:gsLst>
              <a:gs pos="0">
                <a:srgbClr val="BC622B"/>
              </a:gs>
              <a:gs pos="50000">
                <a:schemeClr val="folHlink"/>
              </a:gs>
              <a:gs pos="100000">
                <a:srgbClr val="BC622B"/>
              </a:gs>
            </a:gsLst>
            <a:lin ang="2700000" scaled="0"/>
          </a:gradFill>
          <a:ln cap="flat" cmpd="sng" w="38100">
            <a:solidFill>
              <a:srgbClr val="FF0000"/>
            </a:solidFill>
            <a:prstDash val="solid"/>
            <a:round/>
            <a:headEnd len="sm" w="sm" type="none"/>
            <a:tailEnd len="med" w="med" type="stealth"/>
          </a:ln>
        </p:spPr>
      </p:cxnSp>
      <p:sp>
        <p:nvSpPr>
          <p:cNvPr id="169" name="Google Shape;169;p25"/>
          <p:cNvSpPr/>
          <p:nvPr/>
        </p:nvSpPr>
        <p:spPr>
          <a:xfrm>
            <a:off x="666278" y="4664051"/>
            <a:ext cx="1632648" cy="533400"/>
          </a:xfrm>
          <a:prstGeom prst="roundRect">
            <a:avLst>
              <a:gd fmla="val 16667" name="adj"/>
            </a:avLst>
          </a:prstGeom>
          <a:gradFill>
            <a:gsLst>
              <a:gs pos="0">
                <a:srgbClr val="FCFDFF"/>
              </a:gs>
              <a:gs pos="100000">
                <a:srgbClr val="99CCFF"/>
              </a:gs>
            </a:gsLst>
            <a:lin ang="5400000" scaled="0"/>
          </a:gradFill>
          <a:ln cap="flat" cmpd="sng" w="9525">
            <a:solidFill>
              <a:srgbClr val="0033CC"/>
            </a:solidFill>
            <a:prstDash val="solid"/>
            <a:round/>
            <a:headEnd len="sm" w="sm" type="none"/>
            <a:tailEnd len="sm" w="sm" type="none"/>
          </a:ln>
          <a:effectLst>
            <a:outerShdw rotWithShape="0" algn="ctr" dir="2700000" dist="53882">
              <a:srgbClr val="969696"/>
            </a:outerShdw>
          </a:effectLst>
        </p:spPr>
        <p:txBody>
          <a:bodyPr anchorCtr="0" anchor="ctr" bIns="27425" lIns="91425" spcFirstLastPara="1" rIns="91425" wrap="square" tIns="27425">
            <a:noAutofit/>
          </a:bodyPr>
          <a:lstStyle/>
          <a:p>
            <a:pPr indent="0" lvl="0" marL="0" marR="0" rtl="0" algn="ctr">
              <a:spcBef>
                <a:spcPts val="0"/>
              </a:spcBef>
              <a:spcAft>
                <a:spcPts val="0"/>
              </a:spcAft>
              <a:buNone/>
            </a:pPr>
            <a:r>
              <a:rPr b="1" lang="es-ES" sz="1600">
                <a:solidFill>
                  <a:srgbClr val="3333CC"/>
                </a:solidFill>
                <a:latin typeface="Verdana"/>
                <a:ea typeface="Verdana"/>
                <a:cs typeface="Verdana"/>
                <a:sym typeface="Verdana"/>
              </a:rPr>
              <a:t>DataSet</a:t>
            </a:r>
            <a:endParaRPr b="1" sz="1600">
              <a:solidFill>
                <a:srgbClr val="3333CC"/>
              </a:solidFill>
              <a:latin typeface="Verdana"/>
              <a:ea typeface="Verdana"/>
              <a:cs typeface="Verdana"/>
              <a:sym typeface="Verdana"/>
            </a:endParaRPr>
          </a:p>
        </p:txBody>
      </p:sp>
      <p:sp>
        <p:nvSpPr>
          <p:cNvPr id="170" name="Google Shape;170;p25"/>
          <p:cNvSpPr txBox="1"/>
          <p:nvPr/>
        </p:nvSpPr>
        <p:spPr>
          <a:xfrm>
            <a:off x="357158" y="321346"/>
            <a:ext cx="8382000" cy="1311128"/>
          </a:xfrm>
          <a:prstGeom prst="rect">
            <a:avLst/>
          </a:prstGeom>
          <a:noFill/>
          <a:ln>
            <a:noFill/>
          </a:ln>
        </p:spPr>
        <p:txBody>
          <a:bodyPr anchorCtr="0" anchor="t" bIns="45700" lIns="91425" spcFirstLastPara="1" rIns="91425" wrap="square" tIns="45700">
            <a:noAutofit/>
          </a:bodyPr>
          <a:lstStyle/>
          <a:p>
            <a:pPr indent="0" lvl="0" marL="0" marR="0" rtl="0" algn="ctr">
              <a:lnSpc>
                <a:spcPct val="90000"/>
              </a:lnSpc>
              <a:spcBef>
                <a:spcPts val="0"/>
              </a:spcBef>
              <a:spcAft>
                <a:spcPts val="0"/>
              </a:spcAft>
              <a:buClr>
                <a:schemeClr val="dk2"/>
              </a:buClr>
              <a:buSzPts val="4400"/>
              <a:buFont typeface="Quattrocento Sans"/>
              <a:buNone/>
            </a:pPr>
            <a:r>
              <a:rPr b="0" i="0" lang="es-ES" sz="4400" u="none" cap="none" strike="noStrike">
                <a:solidFill>
                  <a:schemeClr val="dk2"/>
                </a:solidFill>
                <a:latin typeface="Quattrocento Sans"/>
                <a:ea typeface="Quattrocento Sans"/>
                <a:cs typeface="Quattrocento Sans"/>
                <a:sym typeface="Quattrocento Sans"/>
              </a:rPr>
              <a:t>Objetos del Entorno Desconectado en ADO.NET</a:t>
            </a:r>
            <a:endParaRPr b="0" i="0" sz="4400" u="none" cap="none" strike="noStrike">
              <a:solidFill>
                <a:schemeClr val="dk2"/>
              </a:solidFill>
              <a:latin typeface="Quattrocento Sans"/>
              <a:ea typeface="Quattrocento Sans"/>
              <a:cs typeface="Quattrocento Sans"/>
              <a:sym typeface="Quattrocento Sans"/>
            </a:endParaRPr>
          </a:p>
        </p:txBody>
      </p:sp>
      <p:sp>
        <p:nvSpPr>
          <p:cNvPr id="171" name="Google Shape;171;p25"/>
          <p:cNvSpPr/>
          <p:nvPr/>
        </p:nvSpPr>
        <p:spPr>
          <a:xfrm>
            <a:off x="1223963" y="2133356"/>
            <a:ext cx="2374900" cy="1195387"/>
          </a:xfrm>
          <a:prstGeom prst="can">
            <a:avLst>
              <a:gd fmla="val 21491" name="adj"/>
            </a:avLst>
          </a:prstGeom>
          <a:gradFill>
            <a:gsLst>
              <a:gs pos="0">
                <a:srgbClr val="5377D1"/>
              </a:gs>
              <a:gs pos="50000">
                <a:srgbClr val="6590FD"/>
              </a:gs>
              <a:gs pos="100000">
                <a:srgbClr val="5377D1"/>
              </a:gs>
            </a:gsLst>
            <a:lin ang="0" scaled="0"/>
          </a:gradFill>
          <a:ln cap="rnd" cmpd="sng" w="12700">
            <a:solidFill>
              <a:srgbClr val="000000"/>
            </a:solidFill>
            <a:prstDash val="solid"/>
            <a:round/>
            <a:headEnd len="sm" w="sm" type="none"/>
            <a:tailEnd len="sm" w="sm" type="none"/>
          </a:ln>
          <a:effectLst>
            <a:outerShdw rotWithShape="0" algn="ctr" dir="3187806" dist="63500">
              <a:srgbClr val="B2B2B2"/>
            </a:outerShdw>
          </a:effectLst>
        </p:spPr>
        <p:txBody>
          <a:bodyPr anchorCtr="0" anchor="t" bIns="45700" lIns="91425" spcFirstLastPara="1" rIns="91425" wrap="square" tIns="91425">
            <a:noAutofit/>
          </a:bodyPr>
          <a:lstStyle/>
          <a:p>
            <a:pPr indent="0" lvl="0" marL="0" marR="0" rtl="0" algn="ctr">
              <a:spcBef>
                <a:spcPts val="0"/>
              </a:spcBef>
              <a:spcAft>
                <a:spcPts val="0"/>
              </a:spcAft>
              <a:buNone/>
            </a:pPr>
            <a:r>
              <a:t/>
            </a:r>
            <a:endParaRPr b="1" sz="1400">
              <a:solidFill>
                <a:schemeClr val="lt1"/>
              </a:solidFill>
              <a:latin typeface="Verdana"/>
              <a:ea typeface="Verdana"/>
              <a:cs typeface="Verdana"/>
              <a:sym typeface="Verdana"/>
            </a:endParaRPr>
          </a:p>
        </p:txBody>
      </p:sp>
      <p:sp>
        <p:nvSpPr>
          <p:cNvPr id="172" name="Google Shape;172;p25"/>
          <p:cNvSpPr/>
          <p:nvPr/>
        </p:nvSpPr>
        <p:spPr>
          <a:xfrm>
            <a:off x="1449163" y="2647479"/>
            <a:ext cx="1994457" cy="341632"/>
          </a:xfrm>
          <a:prstGeom prst="rect">
            <a:avLst/>
          </a:prstGeom>
          <a:noFill/>
          <a:ln>
            <a:noFill/>
          </a:ln>
        </p:spPr>
        <p:txBody>
          <a:bodyPr anchorCtr="0" anchor="t" bIns="45700" lIns="91425" spcFirstLastPara="1" rIns="91425" wrap="square" tIns="45700">
            <a:noAutofit/>
          </a:bodyPr>
          <a:lstStyle/>
          <a:p>
            <a:pPr indent="0" lvl="0" marL="0" marR="0" rtl="0" algn="ctr">
              <a:lnSpc>
                <a:spcPct val="90000"/>
              </a:lnSpc>
              <a:spcBef>
                <a:spcPts val="0"/>
              </a:spcBef>
              <a:spcAft>
                <a:spcPts val="0"/>
              </a:spcAft>
              <a:buNone/>
            </a:pPr>
            <a:r>
              <a:rPr b="1" lang="es-ES" sz="1800">
                <a:solidFill>
                  <a:schemeClr val="lt1"/>
                </a:solidFill>
                <a:latin typeface="Verdana"/>
                <a:ea typeface="Verdana"/>
                <a:cs typeface="Verdana"/>
                <a:sym typeface="Verdana"/>
              </a:rPr>
              <a:t>Base de datos</a:t>
            </a:r>
            <a:endParaRPr/>
          </a:p>
        </p:txBody>
      </p:sp>
      <p:sp>
        <p:nvSpPr>
          <p:cNvPr id="173" name="Google Shape;173;p25"/>
          <p:cNvSpPr/>
          <p:nvPr/>
        </p:nvSpPr>
        <p:spPr>
          <a:xfrm>
            <a:off x="1386318" y="3713822"/>
            <a:ext cx="1998662" cy="533400"/>
          </a:xfrm>
          <a:prstGeom prst="roundRect">
            <a:avLst>
              <a:gd fmla="val 16667" name="adj"/>
            </a:avLst>
          </a:prstGeom>
          <a:gradFill>
            <a:gsLst>
              <a:gs pos="0">
                <a:srgbClr val="FCFDFF"/>
              </a:gs>
              <a:gs pos="100000">
                <a:srgbClr val="99CCFF"/>
              </a:gs>
            </a:gsLst>
            <a:lin ang="5400000" scaled="0"/>
          </a:gradFill>
          <a:ln cap="flat" cmpd="sng" w="9525">
            <a:solidFill>
              <a:srgbClr val="0033CC"/>
            </a:solidFill>
            <a:prstDash val="solid"/>
            <a:round/>
            <a:headEnd len="sm" w="sm" type="none"/>
            <a:tailEnd len="sm" w="sm" type="none"/>
          </a:ln>
          <a:effectLst>
            <a:outerShdw rotWithShape="0" algn="ctr" dir="2700000" dist="53882">
              <a:srgbClr val="969696"/>
            </a:outerShdw>
          </a:effectLst>
        </p:spPr>
        <p:txBody>
          <a:bodyPr anchorCtr="0" anchor="ctr" bIns="27425" lIns="91425" spcFirstLastPara="1" rIns="91425" wrap="square" tIns="27425">
            <a:noAutofit/>
          </a:bodyPr>
          <a:lstStyle/>
          <a:p>
            <a:pPr indent="0" lvl="0" marL="0" marR="0" rtl="0" algn="ctr">
              <a:spcBef>
                <a:spcPts val="0"/>
              </a:spcBef>
              <a:spcAft>
                <a:spcPts val="0"/>
              </a:spcAft>
              <a:buNone/>
            </a:pPr>
            <a:r>
              <a:rPr b="1" lang="es-ES" sz="1600">
                <a:solidFill>
                  <a:srgbClr val="3333CC"/>
                </a:solidFill>
                <a:latin typeface="Verdana"/>
                <a:ea typeface="Verdana"/>
                <a:cs typeface="Verdana"/>
                <a:sym typeface="Verdana"/>
              </a:rPr>
              <a:t>DataAdapter</a:t>
            </a:r>
            <a:endParaRPr b="1" sz="1600">
              <a:solidFill>
                <a:srgbClr val="3333CC"/>
              </a:solidFill>
              <a:latin typeface="Verdana"/>
              <a:ea typeface="Verdana"/>
              <a:cs typeface="Verdana"/>
              <a:sym typeface="Verdana"/>
            </a:endParaRPr>
          </a:p>
        </p:txBody>
      </p:sp>
      <p:sp>
        <p:nvSpPr>
          <p:cNvPr id="174" name="Google Shape;174;p25"/>
          <p:cNvSpPr/>
          <p:nvPr/>
        </p:nvSpPr>
        <p:spPr>
          <a:xfrm flipH="1" rot="-5400000">
            <a:off x="1311368" y="4299498"/>
            <a:ext cx="530225" cy="325438"/>
          </a:xfrm>
          <a:prstGeom prst="rightArrow">
            <a:avLst>
              <a:gd fmla="val 49741" name="adj1"/>
              <a:gd fmla="val 92235" name="adj2"/>
            </a:avLst>
          </a:prstGeom>
          <a:solidFill>
            <a:srgbClr val="DF95DA"/>
          </a:solidFill>
          <a:ln cap="flat" cmpd="sng" w="9525">
            <a:solidFill>
              <a:srgbClr val="800080"/>
            </a:solidFill>
            <a:prstDash val="solid"/>
            <a:miter lim="800000"/>
            <a:headEnd len="sm" w="sm" type="none"/>
            <a:tailEnd len="sm" w="sm" type="none"/>
          </a:ln>
          <a:effectLst>
            <a:outerShdw rotWithShape="0" algn="ctr" dir="4293903" dist="40161">
              <a:srgbClr val="919191"/>
            </a:outerShdw>
          </a:effectLst>
        </p:spPr>
        <p:txBody>
          <a:bodyPr anchorCtr="0" anchor="ctr" bIns="27425" lIns="91425" spcFirstLastPara="1" rIns="91425" wrap="square" tIns="27425">
            <a:noAutofit/>
          </a:bodyPr>
          <a:lstStyle/>
          <a:p>
            <a:pPr indent="0" lvl="0" marL="0" marR="0" rtl="0" algn="l">
              <a:spcBef>
                <a:spcPts val="0"/>
              </a:spcBef>
              <a:spcAft>
                <a:spcPts val="0"/>
              </a:spcAft>
              <a:buNone/>
            </a:pPr>
            <a:r>
              <a:t/>
            </a:r>
            <a:endParaRPr b="1" sz="1400">
              <a:solidFill>
                <a:schemeClr val="dk1"/>
              </a:solidFill>
              <a:latin typeface="Verdana"/>
              <a:ea typeface="Verdana"/>
              <a:cs typeface="Verdana"/>
              <a:sym typeface="Verdana"/>
            </a:endParaRPr>
          </a:p>
        </p:txBody>
      </p:sp>
      <p:sp>
        <p:nvSpPr>
          <p:cNvPr id="175" name="Google Shape;175;p25"/>
          <p:cNvSpPr/>
          <p:nvPr/>
        </p:nvSpPr>
        <p:spPr>
          <a:xfrm flipH="1" rot="-5400000">
            <a:off x="2154237" y="3377956"/>
            <a:ext cx="428625" cy="381000"/>
          </a:xfrm>
          <a:prstGeom prst="rightArrow">
            <a:avLst>
              <a:gd fmla="val 49741" name="adj1"/>
              <a:gd fmla="val 63688" name="adj2"/>
            </a:avLst>
          </a:prstGeom>
          <a:solidFill>
            <a:srgbClr val="DF95DA"/>
          </a:solidFill>
          <a:ln cap="flat" cmpd="sng" w="9525">
            <a:solidFill>
              <a:srgbClr val="800080"/>
            </a:solidFill>
            <a:prstDash val="solid"/>
            <a:miter lim="800000"/>
            <a:headEnd len="sm" w="sm" type="none"/>
            <a:tailEnd len="sm" w="sm" type="none"/>
          </a:ln>
          <a:effectLst>
            <a:outerShdw rotWithShape="0" algn="ctr" dir="4293903" dist="40161">
              <a:srgbClr val="919191"/>
            </a:outerShdw>
          </a:effectLst>
        </p:spPr>
        <p:txBody>
          <a:bodyPr anchorCtr="0" anchor="ctr" bIns="27425" lIns="91425" spcFirstLastPara="1" rIns="91425" wrap="square" tIns="27425">
            <a:noAutofit/>
          </a:bodyPr>
          <a:lstStyle/>
          <a:p>
            <a:pPr indent="0" lvl="0" marL="0" marR="0" rtl="0" algn="l">
              <a:spcBef>
                <a:spcPts val="0"/>
              </a:spcBef>
              <a:spcAft>
                <a:spcPts val="0"/>
              </a:spcAft>
              <a:buNone/>
            </a:pPr>
            <a:r>
              <a:t/>
            </a:r>
            <a:endParaRPr b="1" sz="1400">
              <a:solidFill>
                <a:schemeClr val="dk1"/>
              </a:solidFill>
              <a:latin typeface="Verdana"/>
              <a:ea typeface="Verdana"/>
              <a:cs typeface="Verdana"/>
              <a:sym typeface="Verdana"/>
            </a:endParaRPr>
          </a:p>
        </p:txBody>
      </p:sp>
      <p:sp>
        <p:nvSpPr>
          <p:cNvPr id="176" name="Google Shape;176;p25"/>
          <p:cNvSpPr/>
          <p:nvPr/>
        </p:nvSpPr>
        <p:spPr>
          <a:xfrm>
            <a:off x="4929190" y="3422398"/>
            <a:ext cx="3492486" cy="863857"/>
          </a:xfrm>
          <a:prstGeom prst="rect">
            <a:avLst/>
          </a:prstGeom>
          <a:gradFill>
            <a:gsLst>
              <a:gs pos="0">
                <a:srgbClr val="99CCFF"/>
              </a:gs>
              <a:gs pos="100000">
                <a:srgbClr val="F6FAFF"/>
              </a:gs>
            </a:gsLst>
            <a:lin ang="5400000" scaled="0"/>
          </a:gra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s-ES" sz="1500">
                <a:solidFill>
                  <a:schemeClr val="dk1"/>
                </a:solidFill>
                <a:latin typeface="Verdana"/>
                <a:ea typeface="Verdana"/>
                <a:cs typeface="Verdana"/>
                <a:sym typeface="Verdana"/>
              </a:rPr>
              <a:t>Almacena datos en un espacio</a:t>
            </a:r>
            <a:endParaRPr/>
          </a:p>
          <a:p>
            <a:pPr indent="0" lvl="0" marL="0" marR="0" rtl="0" algn="ctr">
              <a:spcBef>
                <a:spcPts val="0"/>
              </a:spcBef>
              <a:spcAft>
                <a:spcPts val="0"/>
              </a:spcAft>
              <a:buNone/>
            </a:pPr>
            <a:r>
              <a:rPr b="1" lang="es-ES" sz="1500">
                <a:solidFill>
                  <a:schemeClr val="dk1"/>
                </a:solidFill>
                <a:latin typeface="Verdana"/>
                <a:ea typeface="Verdana"/>
                <a:cs typeface="Verdana"/>
                <a:sym typeface="Verdana"/>
              </a:rPr>
              <a:t>Temporal distinto de la base </a:t>
            </a:r>
            <a:endParaRPr b="1" sz="1500">
              <a:solidFill>
                <a:schemeClr val="dk1"/>
              </a:solidFill>
              <a:latin typeface="Verdana"/>
              <a:ea typeface="Verdana"/>
              <a:cs typeface="Verdana"/>
              <a:sym typeface="Verdana"/>
            </a:endParaRPr>
          </a:p>
          <a:p>
            <a:pPr indent="0" lvl="0" marL="0" marR="0" rtl="0" algn="ctr">
              <a:spcBef>
                <a:spcPts val="0"/>
              </a:spcBef>
              <a:spcAft>
                <a:spcPts val="0"/>
              </a:spcAft>
              <a:buNone/>
            </a:pPr>
            <a:r>
              <a:rPr b="1" lang="es-ES" sz="1500">
                <a:solidFill>
                  <a:schemeClr val="dk1"/>
                </a:solidFill>
                <a:latin typeface="Verdana"/>
                <a:ea typeface="Verdana"/>
                <a:cs typeface="Verdana"/>
                <a:sym typeface="Verdana"/>
              </a:rPr>
              <a:t>de datos</a:t>
            </a:r>
            <a:endParaRPr/>
          </a:p>
        </p:txBody>
      </p:sp>
      <p:sp>
        <p:nvSpPr>
          <p:cNvPr id="177" name="Google Shape;177;p25"/>
          <p:cNvSpPr/>
          <p:nvPr/>
        </p:nvSpPr>
        <p:spPr>
          <a:xfrm>
            <a:off x="4857752" y="1714488"/>
            <a:ext cx="3563924" cy="1498361"/>
          </a:xfrm>
          <a:prstGeom prst="rect">
            <a:avLst/>
          </a:prstGeom>
          <a:gradFill>
            <a:gsLst>
              <a:gs pos="0">
                <a:srgbClr val="99CCFF"/>
              </a:gs>
              <a:gs pos="100000">
                <a:srgbClr val="F6FAFF"/>
              </a:gs>
            </a:gsLst>
            <a:lin ang="5400000" scaled="0"/>
          </a:gra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s-ES" sz="1500">
                <a:solidFill>
                  <a:schemeClr val="dk1"/>
                </a:solidFill>
                <a:latin typeface="Verdana"/>
                <a:ea typeface="Verdana"/>
                <a:cs typeface="Verdana"/>
                <a:sym typeface="Verdana"/>
              </a:rPr>
              <a:t>Genera, Abre su conexión, </a:t>
            </a:r>
            <a:endParaRPr/>
          </a:p>
          <a:p>
            <a:pPr indent="0" lvl="0" marL="0" marR="0" rtl="0" algn="ctr">
              <a:spcBef>
                <a:spcPts val="0"/>
              </a:spcBef>
              <a:spcAft>
                <a:spcPts val="0"/>
              </a:spcAft>
              <a:buNone/>
            </a:pPr>
            <a:r>
              <a:rPr b="1" lang="es-ES" sz="1500">
                <a:solidFill>
                  <a:schemeClr val="dk1"/>
                </a:solidFill>
                <a:latin typeface="Verdana"/>
                <a:ea typeface="Verdana"/>
                <a:cs typeface="Verdana"/>
                <a:sym typeface="Verdana"/>
              </a:rPr>
              <a:t>luego Ejecuta su instrucción</a:t>
            </a:r>
            <a:endParaRPr/>
          </a:p>
          <a:p>
            <a:pPr indent="0" lvl="0" marL="0" marR="0" rtl="0" algn="ctr">
              <a:spcBef>
                <a:spcPts val="0"/>
              </a:spcBef>
              <a:spcAft>
                <a:spcPts val="0"/>
              </a:spcAft>
              <a:buNone/>
            </a:pPr>
            <a:r>
              <a:rPr b="1" lang="es-ES" sz="1500">
                <a:solidFill>
                  <a:schemeClr val="dk1"/>
                </a:solidFill>
                <a:latin typeface="Verdana"/>
                <a:ea typeface="Verdana"/>
                <a:cs typeface="Verdana"/>
                <a:sym typeface="Verdana"/>
              </a:rPr>
              <a:t>asociada, puebla un</a:t>
            </a:r>
            <a:endParaRPr/>
          </a:p>
          <a:p>
            <a:pPr indent="0" lvl="0" marL="0" marR="0" rtl="0" algn="ctr">
              <a:spcBef>
                <a:spcPts val="0"/>
              </a:spcBef>
              <a:spcAft>
                <a:spcPts val="0"/>
              </a:spcAft>
              <a:buNone/>
            </a:pPr>
            <a:r>
              <a:rPr b="1" lang="es-ES" sz="1500">
                <a:solidFill>
                  <a:schemeClr val="dk1"/>
                </a:solidFill>
                <a:latin typeface="Verdana"/>
                <a:ea typeface="Verdana"/>
                <a:cs typeface="Verdana"/>
                <a:sym typeface="Verdana"/>
              </a:rPr>
              <a:t>Objeto DataSet o DataTable y </a:t>
            </a:r>
            <a:endParaRPr/>
          </a:p>
          <a:p>
            <a:pPr indent="0" lvl="0" marL="0" marR="0" rtl="0" algn="ctr">
              <a:spcBef>
                <a:spcPts val="0"/>
              </a:spcBef>
              <a:spcAft>
                <a:spcPts val="0"/>
              </a:spcAft>
              <a:buNone/>
            </a:pPr>
            <a:r>
              <a:rPr b="1" lang="es-ES" sz="1500">
                <a:solidFill>
                  <a:schemeClr val="dk1"/>
                </a:solidFill>
                <a:latin typeface="Verdana"/>
                <a:ea typeface="Verdana"/>
                <a:cs typeface="Verdana"/>
                <a:sym typeface="Verdana"/>
              </a:rPr>
              <a:t>finalmente se desconecta</a:t>
            </a:r>
            <a:endParaRPr b="1" sz="1500">
              <a:solidFill>
                <a:schemeClr val="dk1"/>
              </a:solidFill>
              <a:latin typeface="Verdana"/>
              <a:ea typeface="Verdana"/>
              <a:cs typeface="Verdana"/>
              <a:sym typeface="Verdana"/>
            </a:endParaRPr>
          </a:p>
        </p:txBody>
      </p:sp>
      <p:sp>
        <p:nvSpPr>
          <p:cNvPr id="178" name="Google Shape;178;p25"/>
          <p:cNvSpPr/>
          <p:nvPr/>
        </p:nvSpPr>
        <p:spPr>
          <a:xfrm>
            <a:off x="2395723" y="4656797"/>
            <a:ext cx="1807969" cy="533400"/>
          </a:xfrm>
          <a:prstGeom prst="roundRect">
            <a:avLst>
              <a:gd fmla="val 16667" name="adj"/>
            </a:avLst>
          </a:prstGeom>
          <a:gradFill>
            <a:gsLst>
              <a:gs pos="0">
                <a:srgbClr val="FCFDFF"/>
              </a:gs>
              <a:gs pos="100000">
                <a:srgbClr val="99CCFF"/>
              </a:gs>
            </a:gsLst>
            <a:lin ang="5400000" scaled="0"/>
          </a:gradFill>
          <a:ln cap="flat" cmpd="sng" w="9525">
            <a:solidFill>
              <a:srgbClr val="0033CC"/>
            </a:solidFill>
            <a:prstDash val="solid"/>
            <a:round/>
            <a:headEnd len="sm" w="sm" type="none"/>
            <a:tailEnd len="sm" w="sm" type="none"/>
          </a:ln>
          <a:effectLst>
            <a:outerShdw rotWithShape="0" algn="ctr" dir="2700000" dist="53882">
              <a:srgbClr val="969696"/>
            </a:outerShdw>
          </a:effectLst>
        </p:spPr>
        <p:txBody>
          <a:bodyPr anchorCtr="0" anchor="ctr" bIns="27425" lIns="91425" spcFirstLastPara="1" rIns="91425" wrap="square" tIns="27425">
            <a:noAutofit/>
          </a:bodyPr>
          <a:lstStyle/>
          <a:p>
            <a:pPr indent="0" lvl="0" marL="0" marR="0" rtl="0" algn="ctr">
              <a:spcBef>
                <a:spcPts val="0"/>
              </a:spcBef>
              <a:spcAft>
                <a:spcPts val="0"/>
              </a:spcAft>
              <a:buNone/>
            </a:pPr>
            <a:r>
              <a:rPr b="1" lang="es-ES" sz="1600">
                <a:solidFill>
                  <a:srgbClr val="3333CC"/>
                </a:solidFill>
                <a:latin typeface="Verdana"/>
                <a:ea typeface="Verdana"/>
                <a:cs typeface="Verdana"/>
                <a:sym typeface="Verdana"/>
              </a:rPr>
              <a:t>DataTable</a:t>
            </a:r>
            <a:endParaRPr b="1" sz="1600">
              <a:solidFill>
                <a:srgbClr val="3333CC"/>
              </a:solidFill>
              <a:latin typeface="Verdana"/>
              <a:ea typeface="Verdana"/>
              <a:cs typeface="Verdana"/>
              <a:sym typeface="Verdana"/>
            </a:endParaRPr>
          </a:p>
        </p:txBody>
      </p:sp>
      <p:sp>
        <p:nvSpPr>
          <p:cNvPr id="179" name="Google Shape;179;p25"/>
          <p:cNvSpPr/>
          <p:nvPr/>
        </p:nvSpPr>
        <p:spPr>
          <a:xfrm flipH="1" rot="-5400000">
            <a:off x="2958710" y="4292244"/>
            <a:ext cx="530225" cy="325438"/>
          </a:xfrm>
          <a:prstGeom prst="rightArrow">
            <a:avLst>
              <a:gd fmla="val 49741" name="adj1"/>
              <a:gd fmla="val 92235" name="adj2"/>
            </a:avLst>
          </a:prstGeom>
          <a:solidFill>
            <a:srgbClr val="DF95DA"/>
          </a:solidFill>
          <a:ln cap="flat" cmpd="sng" w="9525">
            <a:solidFill>
              <a:srgbClr val="800080"/>
            </a:solidFill>
            <a:prstDash val="solid"/>
            <a:miter lim="800000"/>
            <a:headEnd len="sm" w="sm" type="none"/>
            <a:tailEnd len="sm" w="sm" type="none"/>
          </a:ln>
          <a:effectLst>
            <a:outerShdw rotWithShape="0" algn="ctr" dir="4293903" dist="40161">
              <a:srgbClr val="919191"/>
            </a:outerShdw>
          </a:effectLst>
        </p:spPr>
        <p:txBody>
          <a:bodyPr anchorCtr="0" anchor="ctr" bIns="27425" lIns="91425" spcFirstLastPara="1" rIns="91425" wrap="square" tIns="27425">
            <a:noAutofit/>
          </a:bodyPr>
          <a:lstStyle/>
          <a:p>
            <a:pPr indent="0" lvl="0" marL="0" marR="0" rtl="0" algn="l">
              <a:spcBef>
                <a:spcPts val="0"/>
              </a:spcBef>
              <a:spcAft>
                <a:spcPts val="0"/>
              </a:spcAft>
              <a:buNone/>
            </a:pPr>
            <a:r>
              <a:t/>
            </a:r>
            <a:endParaRPr b="1" sz="1400">
              <a:solidFill>
                <a:schemeClr val="dk1"/>
              </a:solidFill>
              <a:latin typeface="Verdana"/>
              <a:ea typeface="Verdana"/>
              <a:cs typeface="Verdana"/>
              <a:sym typeface="Verdana"/>
            </a:endParaRPr>
          </a:p>
        </p:txBody>
      </p:sp>
      <p:cxnSp>
        <p:nvCxnSpPr>
          <p:cNvPr id="180" name="Google Shape;180;p25"/>
          <p:cNvCxnSpPr>
            <a:stCxn id="177" idx="1"/>
          </p:cNvCxnSpPr>
          <p:nvPr/>
        </p:nvCxnSpPr>
        <p:spPr>
          <a:xfrm flipH="1">
            <a:off x="3428852" y="2463669"/>
            <a:ext cx="1428900" cy="1322400"/>
          </a:xfrm>
          <a:prstGeom prst="straightConnector1">
            <a:avLst/>
          </a:prstGeom>
          <a:gradFill>
            <a:gsLst>
              <a:gs pos="0">
                <a:srgbClr val="BC622B"/>
              </a:gs>
              <a:gs pos="50000">
                <a:schemeClr val="folHlink"/>
              </a:gs>
              <a:gs pos="100000">
                <a:srgbClr val="BC622B"/>
              </a:gs>
            </a:gsLst>
            <a:lin ang="2700000" scaled="0"/>
          </a:gradFill>
          <a:ln cap="flat" cmpd="sng" w="63500">
            <a:solidFill>
              <a:srgbClr val="FF0000"/>
            </a:solidFill>
            <a:prstDash val="solid"/>
            <a:round/>
            <a:headEnd len="sm" w="sm" type="none"/>
            <a:tailEnd len="med" w="med" type="stealth"/>
          </a:ln>
        </p:spPr>
      </p:cxnSp>
      <p:sp>
        <p:nvSpPr>
          <p:cNvPr id="181" name="Google Shape;181;p25"/>
          <p:cNvSpPr/>
          <p:nvPr/>
        </p:nvSpPr>
        <p:spPr>
          <a:xfrm>
            <a:off x="4357686" y="4415750"/>
            <a:ext cx="428628" cy="1087216"/>
          </a:xfrm>
          <a:prstGeom prst="rightBrace">
            <a:avLst>
              <a:gd fmla="val 8333" name="adj1"/>
              <a:gd fmla="val 48437" name="adj2"/>
            </a:avLst>
          </a:prstGeom>
          <a:noFill/>
          <a:ln cap="flat" cmpd="sng" w="38100">
            <a:solidFill>
              <a:srgbClr val="FF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Verdana"/>
              <a:buNone/>
            </a:pPr>
            <a:r>
              <a:t/>
            </a:r>
            <a:endParaRPr b="1" i="0" sz="1800" u="none" cap="none" strike="noStrike">
              <a:solidFill>
                <a:schemeClr val="dk1"/>
              </a:solidFill>
              <a:latin typeface="Quattrocento Sans"/>
              <a:ea typeface="Quattrocento Sans"/>
              <a:cs typeface="Quattrocento Sans"/>
              <a:sym typeface="Quattrocento Sans"/>
            </a:endParaRPr>
          </a:p>
        </p:txBody>
      </p:sp>
      <p:pic>
        <p:nvPicPr>
          <p:cNvPr descr="mostrito2.gif" id="182" name="Google Shape;182;p25"/>
          <p:cNvPicPr preferRelativeResize="0"/>
          <p:nvPr/>
        </p:nvPicPr>
        <p:blipFill rotWithShape="1">
          <a:blip r:embed="rId3">
            <a:alphaModFix/>
          </a:blip>
          <a:srcRect b="0" l="0" r="0" t="0"/>
          <a:stretch/>
        </p:blipFill>
        <p:spPr>
          <a:xfrm>
            <a:off x="5040976" y="6231373"/>
            <a:ext cx="692320" cy="568571"/>
          </a:xfrm>
          <a:prstGeom prst="rect">
            <a:avLst/>
          </a:prstGeom>
          <a:noFill/>
          <a:ln>
            <a:noFill/>
          </a:ln>
        </p:spPr>
      </p:pic>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71"/>
                                        </p:tgtEl>
                                        <p:attrNameLst>
                                          <p:attrName>style.visibility</p:attrName>
                                        </p:attrNameLst>
                                      </p:cBhvr>
                                      <p:to>
                                        <p:strVal val="visible"/>
                                      </p:to>
                                    </p:set>
                                    <p:anim calcmode="lin" valueType="num">
                                      <p:cBhvr additive="base">
                                        <p:cTn dur="500"/>
                                        <p:tgtEl>
                                          <p:spTgt spid="171"/>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72"/>
                                        </p:tgtEl>
                                        <p:attrNameLst>
                                          <p:attrName>style.visibility</p:attrName>
                                        </p:attrNameLst>
                                      </p:cBhvr>
                                      <p:to>
                                        <p:strVal val="visible"/>
                                      </p:to>
                                    </p:set>
                                    <p:anim calcmode="lin" valueType="num">
                                      <p:cBhvr additive="base">
                                        <p:cTn dur="500"/>
                                        <p:tgtEl>
                                          <p:spTgt spid="172"/>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3"/>
                                        </p:tgtEl>
                                        <p:attrNameLst>
                                          <p:attrName>style.visibility</p:attrName>
                                        </p:attrNameLst>
                                      </p:cBhvr>
                                      <p:to>
                                        <p:strVal val="visible"/>
                                      </p:to>
                                    </p:set>
                                    <p:animEffect filter="fade" transition="in">
                                      <p:cBhvr>
                                        <p:cTn dur="500"/>
                                        <p:tgtEl>
                                          <p:spTgt spid="17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9"/>
                                        </p:tgtEl>
                                        <p:attrNameLst>
                                          <p:attrName>style.visibility</p:attrName>
                                        </p:attrNameLst>
                                      </p:cBhvr>
                                      <p:to>
                                        <p:strVal val="visible"/>
                                      </p:to>
                                    </p:set>
                                    <p:animEffect filter="fade" transition="in">
                                      <p:cBhvr>
                                        <p:cTn dur="500"/>
                                        <p:tgtEl>
                                          <p:spTgt spid="16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8"/>
                                        </p:tgtEl>
                                        <p:attrNameLst>
                                          <p:attrName>style.visibility</p:attrName>
                                        </p:attrNameLst>
                                      </p:cBhvr>
                                      <p:to>
                                        <p:strVal val="visible"/>
                                      </p:to>
                                    </p:set>
                                    <p:animEffect filter="fade" transition="in">
                                      <p:cBhvr>
                                        <p:cTn dur="500"/>
                                        <p:tgtEl>
                                          <p:spTgt spid="17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sp>
        <p:nvSpPr>
          <p:cNvPr id="190" name="Google Shape;190;p26"/>
          <p:cNvSpPr txBox="1"/>
          <p:nvPr>
            <p:ph idx="4294967295" type="title"/>
          </p:nvPr>
        </p:nvSpPr>
        <p:spPr>
          <a:xfrm>
            <a:off x="384175" y="228600"/>
            <a:ext cx="8382000" cy="750888"/>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None/>
            </a:pPr>
            <a:r>
              <a:rPr lang="es-ES"/>
              <a:t>La Clase Connection</a:t>
            </a:r>
            <a:endParaRPr/>
          </a:p>
        </p:txBody>
      </p:sp>
      <p:sp>
        <p:nvSpPr>
          <p:cNvPr id="191" name="Google Shape;191;p26"/>
          <p:cNvSpPr txBox="1"/>
          <p:nvPr>
            <p:ph idx="4294967295" type="body"/>
          </p:nvPr>
        </p:nvSpPr>
        <p:spPr>
          <a:xfrm>
            <a:off x="357158" y="1071546"/>
            <a:ext cx="8410575" cy="5253746"/>
          </a:xfrm>
          <a:prstGeom prst="rect">
            <a:avLst/>
          </a:prstGeom>
          <a:noFill/>
          <a:ln>
            <a:noFill/>
          </a:ln>
        </p:spPr>
        <p:txBody>
          <a:bodyPr anchorCtr="0" anchor="t" bIns="45700" lIns="91425" spcFirstLastPara="1" rIns="91425" wrap="square" tIns="45700">
            <a:noAutofit/>
          </a:bodyPr>
          <a:lstStyle/>
          <a:p>
            <a:pPr indent="-319088" lvl="0" marL="319088" rtl="0" algn="l">
              <a:lnSpc>
                <a:spcPct val="90000"/>
              </a:lnSpc>
              <a:spcBef>
                <a:spcPts val="0"/>
              </a:spcBef>
              <a:spcAft>
                <a:spcPts val="0"/>
              </a:spcAft>
              <a:buSzPts val="3000"/>
              <a:buChar char="•"/>
            </a:pPr>
            <a:r>
              <a:rPr lang="es-ES" sz="3000"/>
              <a:t>Establece una conexión con la Base de Datos. </a:t>
            </a:r>
            <a:endParaRPr/>
          </a:p>
          <a:p>
            <a:pPr indent="-319088" lvl="0" marL="319088" rtl="0" algn="l">
              <a:lnSpc>
                <a:spcPct val="90000"/>
              </a:lnSpc>
              <a:spcBef>
                <a:spcPts val="900"/>
              </a:spcBef>
              <a:spcAft>
                <a:spcPts val="0"/>
              </a:spcAft>
              <a:buSzPts val="3000"/>
              <a:buChar char="•"/>
            </a:pPr>
            <a:r>
              <a:rPr lang="es-ES" sz="3000"/>
              <a:t>Existen varias implementaciones, cada uno específico al origen de datos que vayamos a utilizar. </a:t>
            </a:r>
            <a:endParaRPr/>
          </a:p>
          <a:p>
            <a:pPr indent="-273050" lvl="1" marL="639763" rtl="0" algn="l">
              <a:lnSpc>
                <a:spcPct val="90000"/>
              </a:lnSpc>
              <a:spcBef>
                <a:spcPts val="780"/>
              </a:spcBef>
              <a:spcAft>
                <a:spcPts val="0"/>
              </a:spcAft>
              <a:buSzPts val="2600"/>
              <a:buChar char="•"/>
            </a:pPr>
            <a:r>
              <a:rPr b="1" lang="es-ES" sz="2600"/>
              <a:t>SqlConnection</a:t>
            </a:r>
            <a:r>
              <a:rPr lang="es-ES" sz="2600"/>
              <a:t> : Permite la conexión con Microsoft SQL Server. </a:t>
            </a:r>
            <a:endParaRPr b="1" sz="2600"/>
          </a:p>
          <a:p>
            <a:pPr indent="-273050" lvl="1" marL="639763" rtl="0" algn="l">
              <a:lnSpc>
                <a:spcPct val="90000"/>
              </a:lnSpc>
              <a:spcBef>
                <a:spcPts val="780"/>
              </a:spcBef>
              <a:spcAft>
                <a:spcPts val="0"/>
              </a:spcAft>
              <a:buSzPts val="2600"/>
              <a:buChar char="•"/>
            </a:pPr>
            <a:r>
              <a:rPr b="1" lang="es-ES" sz="2600"/>
              <a:t>OleDbConnection </a:t>
            </a:r>
            <a:r>
              <a:rPr lang="es-ES" sz="2600"/>
              <a:t>: Permite la conexión con un proveedor de datos OLEDB. </a:t>
            </a:r>
            <a:endParaRPr/>
          </a:p>
          <a:p>
            <a:pPr indent="-273050" lvl="1" marL="639763" rtl="0" algn="l">
              <a:lnSpc>
                <a:spcPct val="90000"/>
              </a:lnSpc>
              <a:spcBef>
                <a:spcPts val="780"/>
              </a:spcBef>
              <a:spcAft>
                <a:spcPts val="0"/>
              </a:spcAft>
              <a:buSzPts val="2600"/>
              <a:buChar char="•"/>
            </a:pPr>
            <a:r>
              <a:rPr lang="es-ES" sz="2600"/>
              <a:t>ODBCConnection: Permite la conexión con un proveedor de datos ODBC.</a:t>
            </a:r>
            <a:endParaRPr/>
          </a:p>
          <a:p>
            <a:pPr indent="-273050" lvl="1" marL="639763" rtl="0" algn="l">
              <a:lnSpc>
                <a:spcPct val="90000"/>
              </a:lnSpc>
              <a:spcBef>
                <a:spcPts val="780"/>
              </a:spcBef>
              <a:spcAft>
                <a:spcPts val="0"/>
              </a:spcAft>
              <a:buSzPts val="2600"/>
              <a:buChar char="•"/>
            </a:pPr>
            <a:r>
              <a:rPr b="1" lang="es-ES" sz="2600"/>
              <a:t>OracleConnection</a:t>
            </a:r>
            <a:r>
              <a:rPr lang="es-ES" sz="2600"/>
              <a:t>: Permite la conexión con un Servidor Oracle.</a:t>
            </a:r>
            <a:endParaRPr/>
          </a:p>
        </p:txBody>
      </p:sp>
      <p:pic>
        <p:nvPicPr>
          <p:cNvPr descr="mostrito2.gif" id="192" name="Google Shape;192;p26"/>
          <p:cNvPicPr preferRelativeResize="0"/>
          <p:nvPr/>
        </p:nvPicPr>
        <p:blipFill rotWithShape="1">
          <a:blip r:embed="rId3">
            <a:alphaModFix/>
          </a:blip>
          <a:srcRect b="0" l="0" r="0" t="0"/>
          <a:stretch/>
        </p:blipFill>
        <p:spPr>
          <a:xfrm>
            <a:off x="5040976" y="6231373"/>
            <a:ext cx="692320" cy="568571"/>
          </a:xfrm>
          <a:prstGeom prst="rect">
            <a:avLst/>
          </a:prstGeom>
          <a:noFill/>
          <a:ln>
            <a:noFill/>
          </a:ln>
        </p:spPr>
      </p:pic>
    </p:spTree>
  </p:cSld>
  <p:clrMapOvr>
    <a:masterClrMapping/>
  </p:clrMapOvr>
  <p:transition>
    <p:fade/>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6" name="Shape 196"/>
        <p:cNvGrpSpPr/>
        <p:nvPr/>
      </p:nvGrpSpPr>
      <p:grpSpPr>
        <a:xfrm>
          <a:off x="0" y="0"/>
          <a:ext cx="0" cy="0"/>
          <a:chOff x="0" y="0"/>
          <a:chExt cx="0" cy="0"/>
        </a:xfrm>
      </p:grpSpPr>
      <p:sp>
        <p:nvSpPr>
          <p:cNvPr id="197" name="Google Shape;197;p27"/>
          <p:cNvSpPr txBox="1"/>
          <p:nvPr>
            <p:ph idx="4294967295" type="ctrTitle"/>
          </p:nvPr>
        </p:nvSpPr>
        <p:spPr>
          <a:xfrm>
            <a:off x="457200" y="1382713"/>
            <a:ext cx="8382000" cy="750887"/>
          </a:xfrm>
          <a:prstGeom prst="rect">
            <a:avLst/>
          </a:prstGeom>
          <a:noFill/>
          <a:ln>
            <a:noFill/>
          </a:ln>
        </p:spPr>
        <p:txBody>
          <a:bodyPr anchorCtr="0" anchor="b" bIns="45700" lIns="91425" spcFirstLastPara="1" rIns="91425" wrap="square" tIns="45700">
            <a:noAutofit/>
          </a:bodyPr>
          <a:lstStyle/>
          <a:p>
            <a:pPr indent="0" lvl="0" marL="0" marR="0" rtl="0" algn="l">
              <a:lnSpc>
                <a:spcPct val="90000"/>
              </a:lnSpc>
              <a:spcBef>
                <a:spcPts val="0"/>
              </a:spcBef>
              <a:spcAft>
                <a:spcPts val="0"/>
              </a:spcAft>
              <a:buNone/>
            </a:pPr>
            <a:r>
              <a:rPr b="0" i="0" lang="es-ES" sz="4800" u="none" cap="none" strike="noStrike">
                <a:solidFill>
                  <a:schemeClr val="dk2"/>
                </a:solidFill>
                <a:latin typeface="Quattrocento Sans"/>
                <a:ea typeface="Quattrocento Sans"/>
                <a:cs typeface="Quattrocento Sans"/>
                <a:sym typeface="Quattrocento Sans"/>
              </a:rPr>
              <a:t>Demo: Conexión a una BD</a:t>
            </a:r>
            <a:endParaRPr/>
          </a:p>
        </p:txBody>
      </p:sp>
      <p:pic>
        <p:nvPicPr>
          <p:cNvPr descr="db_update" id="198" name="Google Shape;198;p27"/>
          <p:cNvPicPr preferRelativeResize="0"/>
          <p:nvPr/>
        </p:nvPicPr>
        <p:blipFill rotWithShape="1">
          <a:blip r:embed="rId3">
            <a:alphaModFix/>
          </a:blip>
          <a:srcRect b="0" l="0" r="0" t="0"/>
          <a:stretch/>
        </p:blipFill>
        <p:spPr>
          <a:xfrm>
            <a:off x="7696200" y="4800600"/>
            <a:ext cx="1219200" cy="1219200"/>
          </a:xfrm>
          <a:prstGeom prst="rect">
            <a:avLst/>
          </a:prstGeom>
          <a:noFill/>
          <a:ln>
            <a:noFill/>
          </a:ln>
        </p:spPr>
      </p:pic>
      <p:sp>
        <p:nvSpPr>
          <p:cNvPr id="199" name="Google Shape;199;p27"/>
          <p:cNvSpPr txBox="1"/>
          <p:nvPr/>
        </p:nvSpPr>
        <p:spPr>
          <a:xfrm>
            <a:off x="500034" y="2500306"/>
            <a:ext cx="8229600" cy="1421928"/>
          </a:xfrm>
          <a:prstGeom prst="rect">
            <a:avLst/>
          </a:prstGeom>
          <a:noFill/>
          <a:ln>
            <a:noFill/>
          </a:ln>
        </p:spPr>
        <p:txBody>
          <a:bodyPr anchorCtr="0" anchor="t" bIns="45700" lIns="91425" spcFirstLastPara="1" rIns="91425" wrap="square" tIns="45700">
            <a:noAutofit/>
          </a:bodyPr>
          <a:lstStyle/>
          <a:p>
            <a:pPr indent="-319088" lvl="0" marL="319088" marR="0" rtl="0" algn="l">
              <a:lnSpc>
                <a:spcPct val="90000"/>
              </a:lnSpc>
              <a:spcBef>
                <a:spcPts val="0"/>
              </a:spcBef>
              <a:spcAft>
                <a:spcPts val="0"/>
              </a:spcAft>
              <a:buClr>
                <a:schemeClr val="dk2"/>
              </a:buClr>
              <a:buSzPts val="3200"/>
              <a:buFont typeface="Noto Sans Symbols"/>
              <a:buChar char="•"/>
            </a:pPr>
            <a:r>
              <a:rPr b="0" i="0" lang="es-ES" sz="3200" u="none" cap="none" strike="noStrike">
                <a:solidFill>
                  <a:schemeClr val="dk1"/>
                </a:solidFill>
                <a:latin typeface="Quattrocento Sans"/>
                <a:ea typeface="Quattrocento Sans"/>
                <a:cs typeface="Quattrocento Sans"/>
                <a:sym typeface="Quattrocento Sans"/>
              </a:rPr>
              <a:t>El siguiente ejemplo muestra como nos conectaríamos a una Base de </a:t>
            </a:r>
            <a:r>
              <a:rPr b="0" lang="es-ES" sz="3200">
                <a:solidFill>
                  <a:schemeClr val="dk1"/>
                </a:solidFill>
                <a:latin typeface="Quattrocento Sans"/>
                <a:ea typeface="Quattrocento Sans"/>
                <a:cs typeface="Quattrocento Sans"/>
                <a:sym typeface="Quattrocento Sans"/>
              </a:rPr>
              <a:t>D</a:t>
            </a:r>
            <a:r>
              <a:rPr b="0" i="0" lang="es-ES" sz="3200" u="none" cap="none" strike="noStrike">
                <a:solidFill>
                  <a:schemeClr val="dk1"/>
                </a:solidFill>
                <a:latin typeface="Quattrocento Sans"/>
                <a:ea typeface="Quattrocento Sans"/>
                <a:cs typeface="Quattrocento Sans"/>
                <a:sym typeface="Quattrocento Sans"/>
              </a:rPr>
              <a:t>atos que se encuentra en un servidor SQL Server.</a:t>
            </a:r>
            <a:endParaRPr/>
          </a:p>
        </p:txBody>
      </p:sp>
      <p:pic>
        <p:nvPicPr>
          <p:cNvPr descr="mostrito2.gif" id="200" name="Google Shape;200;p27"/>
          <p:cNvPicPr preferRelativeResize="0"/>
          <p:nvPr/>
        </p:nvPicPr>
        <p:blipFill rotWithShape="1">
          <a:blip r:embed="rId4">
            <a:alphaModFix/>
          </a:blip>
          <a:srcRect b="0" l="0" r="0" t="0"/>
          <a:stretch/>
        </p:blipFill>
        <p:spPr>
          <a:xfrm>
            <a:off x="5040976" y="6231373"/>
            <a:ext cx="692320" cy="568571"/>
          </a:xfrm>
          <a:prstGeom prst="rect">
            <a:avLst/>
          </a:prstGeom>
          <a:noFill/>
          <a:ln>
            <a:noFill/>
          </a:ln>
        </p:spPr>
      </p:pic>
    </p:spTree>
  </p:cSld>
  <p:clrMapOvr>
    <a:masterClrMapping/>
  </p:clrMapOvr>
  <p:transition>
    <p:fade/>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4" name="Shape 204"/>
        <p:cNvGrpSpPr/>
        <p:nvPr/>
      </p:nvGrpSpPr>
      <p:grpSpPr>
        <a:xfrm>
          <a:off x="0" y="0"/>
          <a:ext cx="0" cy="0"/>
          <a:chOff x="0" y="0"/>
          <a:chExt cx="0" cy="0"/>
        </a:xfrm>
      </p:grpSpPr>
      <p:sp>
        <p:nvSpPr>
          <p:cNvPr id="205" name="Google Shape;205;p28"/>
          <p:cNvSpPr txBox="1"/>
          <p:nvPr>
            <p:ph idx="4294967295" type="title"/>
          </p:nvPr>
        </p:nvSpPr>
        <p:spPr>
          <a:xfrm>
            <a:off x="384175" y="228600"/>
            <a:ext cx="8382000" cy="750888"/>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None/>
            </a:pPr>
            <a:r>
              <a:rPr lang="es-ES"/>
              <a:t>Ejemplo de conexión</a:t>
            </a:r>
            <a:endParaRPr/>
          </a:p>
        </p:txBody>
      </p:sp>
      <p:pic>
        <p:nvPicPr>
          <p:cNvPr descr="mostrito2.gif" id="206" name="Google Shape;206;p28"/>
          <p:cNvPicPr preferRelativeResize="0"/>
          <p:nvPr/>
        </p:nvPicPr>
        <p:blipFill rotWithShape="1">
          <a:blip r:embed="rId3">
            <a:alphaModFix/>
          </a:blip>
          <a:srcRect b="0" l="0" r="0" t="0"/>
          <a:stretch/>
        </p:blipFill>
        <p:spPr>
          <a:xfrm>
            <a:off x="5040976" y="6231373"/>
            <a:ext cx="692320" cy="568571"/>
          </a:xfrm>
          <a:prstGeom prst="rect">
            <a:avLst/>
          </a:prstGeom>
          <a:noFill/>
          <a:ln>
            <a:noFill/>
          </a:ln>
        </p:spPr>
      </p:pic>
      <p:sp>
        <p:nvSpPr>
          <p:cNvPr id="207" name="Google Shape;207;p28"/>
          <p:cNvSpPr txBox="1"/>
          <p:nvPr/>
        </p:nvSpPr>
        <p:spPr>
          <a:xfrm>
            <a:off x="285720" y="1071546"/>
            <a:ext cx="8410575" cy="5205418"/>
          </a:xfrm>
          <a:prstGeom prst="rect">
            <a:avLst/>
          </a:prstGeom>
          <a:noFill/>
          <a:ln>
            <a:noFill/>
          </a:ln>
        </p:spPr>
        <p:txBody>
          <a:bodyPr anchorCtr="0" anchor="t" bIns="45700" lIns="91425" spcFirstLastPara="1" rIns="91425" wrap="square" tIns="45700">
            <a:noAutofit/>
          </a:bodyPr>
          <a:lstStyle/>
          <a:p>
            <a:pPr indent="-319088" lvl="0" marL="319088" marR="0" rtl="0" algn="l">
              <a:lnSpc>
                <a:spcPct val="60000"/>
              </a:lnSpc>
              <a:spcBef>
                <a:spcPts val="0"/>
              </a:spcBef>
              <a:spcAft>
                <a:spcPts val="0"/>
              </a:spcAft>
              <a:buNone/>
            </a:pPr>
            <a:r>
              <a:t/>
            </a:r>
            <a:endParaRPr b="0" i="0" sz="1650" u="none" cap="none" strike="noStrike">
              <a:solidFill>
                <a:schemeClr val="dk1"/>
              </a:solidFill>
              <a:latin typeface="Quattrocento Sans"/>
              <a:ea typeface="Quattrocento Sans"/>
              <a:cs typeface="Quattrocento Sans"/>
              <a:sym typeface="Quattrocento Sans"/>
            </a:endParaRPr>
          </a:p>
          <a:p>
            <a:pPr indent="0" lvl="0" marL="0" marR="0" rtl="0" algn="l">
              <a:lnSpc>
                <a:spcPct val="80000"/>
              </a:lnSpc>
              <a:spcBef>
                <a:spcPts val="0"/>
              </a:spcBef>
              <a:spcAft>
                <a:spcPts val="0"/>
              </a:spcAft>
              <a:buNone/>
            </a:pPr>
            <a:r>
              <a:rPr b="1" lang="es-ES" sz="1760">
                <a:solidFill>
                  <a:srgbClr val="0000FF"/>
                </a:solidFill>
                <a:latin typeface="Droid Sans Mono"/>
                <a:ea typeface="Droid Sans Mono"/>
                <a:cs typeface="Droid Sans Mono"/>
                <a:sym typeface="Droid Sans Mono"/>
              </a:rPr>
              <a:t>Try</a:t>
            </a:r>
            <a:endParaRPr/>
          </a:p>
          <a:p>
            <a:pPr indent="0" lvl="0" marL="0" marR="0" rtl="0" algn="l">
              <a:lnSpc>
                <a:spcPct val="80000"/>
              </a:lnSpc>
              <a:spcBef>
                <a:spcPts val="0"/>
              </a:spcBef>
              <a:spcAft>
                <a:spcPts val="0"/>
              </a:spcAft>
              <a:buNone/>
            </a:pPr>
            <a:r>
              <a:rPr b="1" lang="es-ES" sz="1760">
                <a:solidFill>
                  <a:schemeClr val="dk1"/>
                </a:solidFill>
                <a:latin typeface="Droid Sans Mono"/>
                <a:ea typeface="Droid Sans Mono"/>
                <a:cs typeface="Droid Sans Mono"/>
                <a:sym typeface="Droid Sans Mono"/>
              </a:rPr>
              <a:t>   </a:t>
            </a:r>
            <a:r>
              <a:rPr b="1" lang="es-ES" sz="1760">
                <a:solidFill>
                  <a:srgbClr val="3E913E"/>
                </a:solidFill>
                <a:latin typeface="Droid Sans Mono"/>
                <a:ea typeface="Droid Sans Mono"/>
                <a:cs typeface="Droid Sans Mono"/>
                <a:sym typeface="Droid Sans Mono"/>
              </a:rPr>
              <a:t>'Crea el objeto Conexión</a:t>
            </a:r>
            <a:endParaRPr/>
          </a:p>
          <a:p>
            <a:pPr indent="0" lvl="0" marL="0" marR="0" rtl="0" algn="l">
              <a:lnSpc>
                <a:spcPct val="80000"/>
              </a:lnSpc>
              <a:spcBef>
                <a:spcPts val="0"/>
              </a:spcBef>
              <a:spcAft>
                <a:spcPts val="0"/>
              </a:spcAft>
              <a:buNone/>
            </a:pPr>
            <a:r>
              <a:rPr b="1" lang="es-ES" sz="1760">
                <a:solidFill>
                  <a:schemeClr val="dk1"/>
                </a:solidFill>
                <a:latin typeface="Droid Sans Mono"/>
                <a:ea typeface="Droid Sans Mono"/>
                <a:cs typeface="Droid Sans Mono"/>
                <a:sym typeface="Droid Sans Mono"/>
              </a:rPr>
              <a:t>   </a:t>
            </a:r>
            <a:r>
              <a:rPr b="1" lang="es-ES" sz="1815">
                <a:solidFill>
                  <a:srgbClr val="0000FF"/>
                </a:solidFill>
                <a:latin typeface="Droid Sans Mono"/>
                <a:ea typeface="Droid Sans Mono"/>
                <a:cs typeface="Droid Sans Mono"/>
                <a:sym typeface="Droid Sans Mono"/>
              </a:rPr>
              <a:t>Dim</a:t>
            </a:r>
            <a:r>
              <a:rPr b="1" lang="es-ES" sz="1760">
                <a:solidFill>
                  <a:schemeClr val="dk1"/>
                </a:solidFill>
                <a:latin typeface="Droid Sans Mono"/>
                <a:ea typeface="Droid Sans Mono"/>
                <a:cs typeface="Droid Sans Mono"/>
                <a:sym typeface="Droid Sans Mono"/>
              </a:rPr>
              <a:t> Conexion </a:t>
            </a:r>
            <a:r>
              <a:rPr b="1" lang="es-ES" sz="1815">
                <a:solidFill>
                  <a:srgbClr val="0000FF"/>
                </a:solidFill>
                <a:latin typeface="Droid Sans Mono"/>
                <a:ea typeface="Droid Sans Mono"/>
                <a:cs typeface="Droid Sans Mono"/>
                <a:sym typeface="Droid Sans Mono"/>
              </a:rPr>
              <a:t>As New </a:t>
            </a:r>
            <a:r>
              <a:rPr b="1" lang="es-ES" sz="1760">
                <a:solidFill>
                  <a:schemeClr val="dk1"/>
                </a:solidFill>
                <a:latin typeface="Droid Sans Mono"/>
                <a:ea typeface="Droid Sans Mono"/>
                <a:cs typeface="Droid Sans Mono"/>
                <a:sym typeface="Droid Sans Mono"/>
              </a:rPr>
              <a:t>SqlConnection</a:t>
            </a:r>
            <a:endParaRPr b="1" sz="1760">
              <a:solidFill>
                <a:schemeClr val="dk1"/>
              </a:solidFill>
              <a:latin typeface="Droid Sans Mono"/>
              <a:ea typeface="Droid Sans Mono"/>
              <a:cs typeface="Droid Sans Mono"/>
              <a:sym typeface="Droid Sans Mono"/>
            </a:endParaRPr>
          </a:p>
          <a:p>
            <a:pPr indent="0" lvl="0" marL="0" marR="0" rtl="0" algn="l">
              <a:lnSpc>
                <a:spcPct val="80000"/>
              </a:lnSpc>
              <a:spcBef>
                <a:spcPts val="0"/>
              </a:spcBef>
              <a:spcAft>
                <a:spcPts val="0"/>
              </a:spcAft>
              <a:buNone/>
            </a:pPr>
            <a:r>
              <a:rPr b="1" lang="es-ES" sz="1760">
                <a:solidFill>
                  <a:schemeClr val="dk1"/>
                </a:solidFill>
                <a:latin typeface="Droid Sans Mono"/>
                <a:ea typeface="Droid Sans Mono"/>
                <a:cs typeface="Droid Sans Mono"/>
                <a:sym typeface="Droid Sans Mono"/>
              </a:rPr>
              <a:t>   </a:t>
            </a:r>
            <a:r>
              <a:rPr b="1" lang="es-ES" sz="1760">
                <a:solidFill>
                  <a:srgbClr val="3E913E"/>
                </a:solidFill>
                <a:latin typeface="Droid Sans Mono"/>
                <a:ea typeface="Droid Sans Mono"/>
                <a:cs typeface="Droid Sans Mono"/>
                <a:sym typeface="Droid Sans Mono"/>
              </a:rPr>
              <a:t>'Estableciendo la cadena de Conexión a Utilizar</a:t>
            </a:r>
            <a:endParaRPr/>
          </a:p>
          <a:p>
            <a:pPr indent="0" lvl="0" marL="0" marR="0" rtl="0" algn="l">
              <a:lnSpc>
                <a:spcPct val="80000"/>
              </a:lnSpc>
              <a:spcBef>
                <a:spcPts val="0"/>
              </a:spcBef>
              <a:spcAft>
                <a:spcPts val="0"/>
              </a:spcAft>
              <a:buNone/>
            </a:pPr>
            <a:r>
              <a:rPr b="1" lang="es-ES" sz="1760">
                <a:solidFill>
                  <a:schemeClr val="dk1"/>
                </a:solidFill>
                <a:latin typeface="Droid Sans Mono"/>
                <a:ea typeface="Droid Sans Mono"/>
                <a:cs typeface="Droid Sans Mono"/>
                <a:sym typeface="Droid Sans Mono"/>
              </a:rPr>
              <a:t>   Conexion.ConnectionString = </a:t>
            </a:r>
            <a:r>
              <a:rPr b="1" lang="es-ES" sz="1760">
                <a:solidFill>
                  <a:srgbClr val="FF0000"/>
                </a:solidFill>
                <a:latin typeface="Droid Sans Mono"/>
                <a:ea typeface="Droid Sans Mono"/>
                <a:cs typeface="Droid Sans Mono"/>
                <a:sym typeface="Droid Sans Mono"/>
              </a:rPr>
              <a:t>"server=(local);database=BDEjemplo;</a:t>
            </a:r>
            <a:endParaRPr/>
          </a:p>
          <a:p>
            <a:pPr indent="0" lvl="0" marL="0" marR="0" rtl="0" algn="l">
              <a:lnSpc>
                <a:spcPct val="80000"/>
              </a:lnSpc>
              <a:spcBef>
                <a:spcPts val="0"/>
              </a:spcBef>
              <a:spcAft>
                <a:spcPts val="0"/>
              </a:spcAft>
              <a:buNone/>
            </a:pPr>
            <a:r>
              <a:rPr b="1" lang="es-ES" sz="1760">
                <a:solidFill>
                  <a:srgbClr val="FF0000"/>
                </a:solidFill>
                <a:latin typeface="Droid Sans Mono"/>
                <a:ea typeface="Droid Sans Mono"/>
                <a:cs typeface="Droid Sans Mono"/>
                <a:sym typeface="Droid Sans Mono"/>
              </a:rPr>
              <a:t>Integrated Security=true;"</a:t>
            </a:r>
            <a:endParaRPr b="1" sz="1760">
              <a:solidFill>
                <a:srgbClr val="FF0000"/>
              </a:solidFill>
              <a:latin typeface="Droid Sans Mono"/>
              <a:ea typeface="Droid Sans Mono"/>
              <a:cs typeface="Droid Sans Mono"/>
              <a:sym typeface="Droid Sans Mono"/>
            </a:endParaRPr>
          </a:p>
          <a:p>
            <a:pPr indent="0" lvl="0" marL="0" marR="0" rtl="0" algn="l">
              <a:lnSpc>
                <a:spcPct val="80000"/>
              </a:lnSpc>
              <a:spcBef>
                <a:spcPts val="0"/>
              </a:spcBef>
              <a:spcAft>
                <a:spcPts val="0"/>
              </a:spcAft>
              <a:buNone/>
            </a:pPr>
            <a:r>
              <a:rPr b="1" lang="es-ES" sz="1760">
                <a:solidFill>
                  <a:schemeClr val="dk1"/>
                </a:solidFill>
                <a:latin typeface="Droid Sans Mono"/>
                <a:ea typeface="Droid Sans Mono"/>
                <a:cs typeface="Droid Sans Mono"/>
                <a:sym typeface="Droid Sans Mono"/>
              </a:rPr>
              <a:t> </a:t>
            </a:r>
            <a:endParaRPr b="1" sz="1760">
              <a:solidFill>
                <a:schemeClr val="dk1"/>
              </a:solidFill>
              <a:latin typeface="Droid Sans Mono"/>
              <a:ea typeface="Droid Sans Mono"/>
              <a:cs typeface="Droid Sans Mono"/>
              <a:sym typeface="Droid Sans Mono"/>
            </a:endParaRPr>
          </a:p>
          <a:p>
            <a:pPr indent="0" lvl="0" marL="0" marR="0" rtl="0" algn="l">
              <a:lnSpc>
                <a:spcPct val="80000"/>
              </a:lnSpc>
              <a:spcBef>
                <a:spcPts val="0"/>
              </a:spcBef>
              <a:spcAft>
                <a:spcPts val="0"/>
              </a:spcAft>
              <a:buNone/>
            </a:pPr>
            <a:r>
              <a:rPr b="1" lang="es-ES" sz="1760">
                <a:solidFill>
                  <a:srgbClr val="3E913E"/>
                </a:solidFill>
                <a:latin typeface="Droid Sans Mono"/>
                <a:ea typeface="Droid Sans Mono"/>
                <a:cs typeface="Droid Sans Mono"/>
                <a:sym typeface="Droid Sans Mono"/>
              </a:rPr>
              <a:t>   'Abriendo la Conexión</a:t>
            </a:r>
            <a:endParaRPr/>
          </a:p>
          <a:p>
            <a:pPr indent="0" lvl="0" marL="0" marR="0" rtl="0" algn="l">
              <a:lnSpc>
                <a:spcPct val="80000"/>
              </a:lnSpc>
              <a:spcBef>
                <a:spcPts val="0"/>
              </a:spcBef>
              <a:spcAft>
                <a:spcPts val="0"/>
              </a:spcAft>
              <a:buNone/>
            </a:pPr>
            <a:r>
              <a:rPr b="1" lang="es-ES" sz="1760">
                <a:solidFill>
                  <a:schemeClr val="dk1"/>
                </a:solidFill>
                <a:latin typeface="Droid Sans Mono"/>
                <a:ea typeface="Droid Sans Mono"/>
                <a:cs typeface="Droid Sans Mono"/>
                <a:sym typeface="Droid Sans Mono"/>
              </a:rPr>
              <a:t>   Conexion.Open()</a:t>
            </a:r>
            <a:endParaRPr/>
          </a:p>
          <a:p>
            <a:pPr indent="0" lvl="0" marL="0" marR="0" rtl="0" algn="l">
              <a:lnSpc>
                <a:spcPct val="80000"/>
              </a:lnSpc>
              <a:spcBef>
                <a:spcPts val="0"/>
              </a:spcBef>
              <a:spcAft>
                <a:spcPts val="0"/>
              </a:spcAft>
              <a:buNone/>
            </a:pPr>
            <a:r>
              <a:rPr b="1" lang="es-ES" sz="1760">
                <a:solidFill>
                  <a:schemeClr val="dk1"/>
                </a:solidFill>
                <a:latin typeface="Droid Sans Mono"/>
                <a:ea typeface="Droid Sans Mono"/>
                <a:cs typeface="Droid Sans Mono"/>
                <a:sym typeface="Droid Sans Mono"/>
              </a:rPr>
              <a:t>   MessageBox.Show(</a:t>
            </a:r>
            <a:r>
              <a:rPr b="1" lang="es-ES" sz="1760">
                <a:solidFill>
                  <a:srgbClr val="FF0000"/>
                </a:solidFill>
                <a:latin typeface="Droid Sans Mono"/>
                <a:ea typeface="Droid Sans Mono"/>
                <a:cs typeface="Droid Sans Mono"/>
                <a:sym typeface="Droid Sans Mono"/>
              </a:rPr>
              <a:t>"Conexión Correcta"</a:t>
            </a:r>
            <a:r>
              <a:rPr b="1" lang="es-ES" sz="1760">
                <a:solidFill>
                  <a:schemeClr val="dk1"/>
                </a:solidFill>
                <a:latin typeface="Droid Sans Mono"/>
                <a:ea typeface="Droid Sans Mono"/>
                <a:cs typeface="Droid Sans Mono"/>
                <a:sym typeface="Droid Sans Mono"/>
              </a:rPr>
              <a:t>)</a:t>
            </a:r>
            <a:endParaRPr/>
          </a:p>
          <a:p>
            <a:pPr indent="0" lvl="0" marL="0" marR="0" rtl="0" algn="l">
              <a:lnSpc>
                <a:spcPct val="80000"/>
              </a:lnSpc>
              <a:spcBef>
                <a:spcPts val="0"/>
              </a:spcBef>
              <a:spcAft>
                <a:spcPts val="0"/>
              </a:spcAft>
              <a:buNone/>
            </a:pPr>
            <a:r>
              <a:rPr b="1" lang="es-ES" sz="1760">
                <a:solidFill>
                  <a:schemeClr val="dk1"/>
                </a:solidFill>
                <a:latin typeface="Droid Sans Mono"/>
                <a:ea typeface="Droid Sans Mono"/>
                <a:cs typeface="Droid Sans Mono"/>
                <a:sym typeface="Droid Sans Mono"/>
              </a:rPr>
              <a:t>   </a:t>
            </a:r>
            <a:r>
              <a:rPr b="1" lang="es-ES" sz="1760">
                <a:solidFill>
                  <a:srgbClr val="3E913E"/>
                </a:solidFill>
                <a:latin typeface="Droid Sans Mono"/>
                <a:ea typeface="Droid Sans Mono"/>
                <a:cs typeface="Droid Sans Mono"/>
                <a:sym typeface="Droid Sans Mono"/>
              </a:rPr>
              <a:t>'Hacer Operaciones contra la Base de </a:t>
            </a:r>
            <a:r>
              <a:rPr b="1" lang="es-ES" sz="1815">
                <a:solidFill>
                  <a:srgbClr val="3E913E"/>
                </a:solidFill>
                <a:latin typeface="Droid Sans Mono"/>
                <a:ea typeface="Droid Sans Mono"/>
                <a:cs typeface="Droid Sans Mono"/>
                <a:sym typeface="Droid Sans Mono"/>
              </a:rPr>
              <a:t>Datos</a:t>
            </a:r>
            <a:endParaRPr/>
          </a:p>
          <a:p>
            <a:pPr indent="0" lvl="0" marL="0" marR="0" rtl="0" algn="l">
              <a:lnSpc>
                <a:spcPct val="80000"/>
              </a:lnSpc>
              <a:spcBef>
                <a:spcPts val="0"/>
              </a:spcBef>
              <a:spcAft>
                <a:spcPts val="0"/>
              </a:spcAft>
              <a:buNone/>
            </a:pPr>
            <a:r>
              <a:rPr b="1" lang="es-ES" sz="1815">
                <a:solidFill>
                  <a:srgbClr val="3E913E"/>
                </a:solidFill>
                <a:latin typeface="Droid Sans Mono"/>
                <a:ea typeface="Droid Sans Mono"/>
                <a:cs typeface="Droid Sans Mono"/>
                <a:sym typeface="Droid Sans Mono"/>
              </a:rPr>
              <a:t> </a:t>
            </a:r>
            <a:endParaRPr/>
          </a:p>
          <a:p>
            <a:pPr indent="0" lvl="0" marL="0" marR="0" rtl="0" algn="l">
              <a:lnSpc>
                <a:spcPct val="80000"/>
              </a:lnSpc>
              <a:spcBef>
                <a:spcPts val="0"/>
              </a:spcBef>
              <a:spcAft>
                <a:spcPts val="0"/>
              </a:spcAft>
              <a:buNone/>
            </a:pPr>
            <a:r>
              <a:rPr b="1" lang="es-ES" sz="1760">
                <a:solidFill>
                  <a:schemeClr val="dk1"/>
                </a:solidFill>
                <a:latin typeface="Droid Sans Mono"/>
                <a:ea typeface="Droid Sans Mono"/>
                <a:cs typeface="Droid Sans Mono"/>
                <a:sym typeface="Droid Sans Mono"/>
              </a:rPr>
              <a:t>   </a:t>
            </a:r>
            <a:r>
              <a:rPr b="1" lang="es-ES" sz="1760">
                <a:solidFill>
                  <a:srgbClr val="3E913E"/>
                </a:solidFill>
                <a:latin typeface="Droid Sans Mono"/>
                <a:ea typeface="Droid Sans Mono"/>
                <a:cs typeface="Droid Sans Mono"/>
                <a:sym typeface="Droid Sans Mono"/>
              </a:rPr>
              <a:t>'Cerrando la Conexión</a:t>
            </a:r>
            <a:endParaRPr/>
          </a:p>
          <a:p>
            <a:pPr indent="0" lvl="0" marL="0" marR="0" rtl="0" algn="l">
              <a:lnSpc>
                <a:spcPct val="80000"/>
              </a:lnSpc>
              <a:spcBef>
                <a:spcPts val="0"/>
              </a:spcBef>
              <a:spcAft>
                <a:spcPts val="0"/>
              </a:spcAft>
              <a:buNone/>
            </a:pPr>
            <a:r>
              <a:rPr b="1" lang="es-ES" sz="1760">
                <a:solidFill>
                  <a:schemeClr val="dk1"/>
                </a:solidFill>
                <a:latin typeface="Droid Sans Mono"/>
                <a:ea typeface="Droid Sans Mono"/>
                <a:cs typeface="Droid Sans Mono"/>
                <a:sym typeface="Droid Sans Mono"/>
              </a:rPr>
              <a:t>   Conexion.Close()</a:t>
            </a:r>
            <a:endParaRPr/>
          </a:p>
          <a:p>
            <a:pPr indent="0" lvl="0" marL="0" marR="0" rtl="0" algn="l">
              <a:lnSpc>
                <a:spcPct val="80000"/>
              </a:lnSpc>
              <a:spcBef>
                <a:spcPts val="0"/>
              </a:spcBef>
              <a:spcAft>
                <a:spcPts val="0"/>
              </a:spcAft>
              <a:buNone/>
            </a:pPr>
            <a:r>
              <a:rPr b="1" lang="es-ES" sz="1760">
                <a:solidFill>
                  <a:schemeClr val="dk1"/>
                </a:solidFill>
                <a:latin typeface="Droid Sans Mono"/>
                <a:ea typeface="Droid Sans Mono"/>
                <a:cs typeface="Droid Sans Mono"/>
                <a:sym typeface="Droid Sans Mono"/>
              </a:rPr>
              <a:t>   MessageBox.Show(</a:t>
            </a:r>
            <a:r>
              <a:rPr b="1" lang="es-ES" sz="1760">
                <a:solidFill>
                  <a:srgbClr val="FF0000"/>
                </a:solidFill>
                <a:latin typeface="Droid Sans Mono"/>
                <a:ea typeface="Droid Sans Mono"/>
                <a:cs typeface="Droid Sans Mono"/>
                <a:sym typeface="Droid Sans Mono"/>
              </a:rPr>
              <a:t>"Conexión Cerrada"</a:t>
            </a:r>
            <a:r>
              <a:rPr b="1" lang="es-ES" sz="1760">
                <a:solidFill>
                  <a:schemeClr val="dk1"/>
                </a:solidFill>
                <a:latin typeface="Droid Sans Mono"/>
                <a:ea typeface="Droid Sans Mono"/>
                <a:cs typeface="Droid Sans Mono"/>
                <a:sym typeface="Droid Sans Mono"/>
              </a:rPr>
              <a:t>)</a:t>
            </a:r>
            <a:endParaRPr/>
          </a:p>
          <a:p>
            <a:pPr indent="0" lvl="0" marL="0" marR="0" rtl="0" algn="l">
              <a:lnSpc>
                <a:spcPct val="80000"/>
              </a:lnSpc>
              <a:spcBef>
                <a:spcPts val="0"/>
              </a:spcBef>
              <a:spcAft>
                <a:spcPts val="0"/>
              </a:spcAft>
              <a:buNone/>
            </a:pPr>
            <a:r>
              <a:rPr b="1" lang="es-ES" sz="1760">
                <a:solidFill>
                  <a:schemeClr val="dk1"/>
                </a:solidFill>
                <a:latin typeface="Droid Sans Mono"/>
                <a:ea typeface="Droid Sans Mono"/>
                <a:cs typeface="Droid Sans Mono"/>
                <a:sym typeface="Droid Sans Mono"/>
              </a:rPr>
              <a:t> </a:t>
            </a:r>
            <a:endParaRPr/>
          </a:p>
          <a:p>
            <a:pPr indent="0" lvl="0" marL="0" marR="0" rtl="0" algn="l">
              <a:lnSpc>
                <a:spcPct val="80000"/>
              </a:lnSpc>
              <a:spcBef>
                <a:spcPts val="0"/>
              </a:spcBef>
              <a:spcAft>
                <a:spcPts val="0"/>
              </a:spcAft>
              <a:buNone/>
            </a:pPr>
            <a:r>
              <a:rPr b="1" lang="es-ES" sz="1815">
                <a:solidFill>
                  <a:srgbClr val="0000FF"/>
                </a:solidFill>
                <a:latin typeface="Droid Sans Mono"/>
                <a:ea typeface="Droid Sans Mono"/>
                <a:cs typeface="Droid Sans Mono"/>
                <a:sym typeface="Droid Sans Mono"/>
              </a:rPr>
              <a:t>Catch</a:t>
            </a:r>
            <a:endParaRPr/>
          </a:p>
          <a:p>
            <a:pPr indent="0" lvl="0" marL="0" marR="0" rtl="0" algn="l">
              <a:lnSpc>
                <a:spcPct val="80000"/>
              </a:lnSpc>
              <a:spcBef>
                <a:spcPts val="0"/>
              </a:spcBef>
              <a:spcAft>
                <a:spcPts val="0"/>
              </a:spcAft>
              <a:buNone/>
            </a:pPr>
            <a:r>
              <a:rPr b="1" lang="es-ES" sz="1760">
                <a:solidFill>
                  <a:srgbClr val="3E913E"/>
                </a:solidFill>
                <a:latin typeface="Droid Sans Mono"/>
                <a:ea typeface="Droid Sans Mono"/>
                <a:cs typeface="Droid Sans Mono"/>
                <a:sym typeface="Droid Sans Mono"/>
              </a:rPr>
              <a:t>   'Si se produjera un error al Abrir o Cerrar la conexión</a:t>
            </a:r>
            <a:endParaRPr/>
          </a:p>
          <a:p>
            <a:pPr indent="0" lvl="0" marL="0" marR="0" rtl="0" algn="l">
              <a:lnSpc>
                <a:spcPct val="80000"/>
              </a:lnSpc>
              <a:spcBef>
                <a:spcPts val="0"/>
              </a:spcBef>
              <a:spcAft>
                <a:spcPts val="0"/>
              </a:spcAft>
              <a:buNone/>
            </a:pPr>
            <a:r>
              <a:rPr b="1" lang="es-ES" sz="1760">
                <a:solidFill>
                  <a:schemeClr val="dk1"/>
                </a:solidFill>
                <a:latin typeface="Droid Sans Mono"/>
                <a:ea typeface="Droid Sans Mono"/>
                <a:cs typeface="Droid Sans Mono"/>
                <a:sym typeface="Droid Sans Mono"/>
              </a:rPr>
              <a:t>   MessageBox.Show(</a:t>
            </a:r>
            <a:r>
              <a:rPr b="1" lang="es-ES" sz="1760">
                <a:solidFill>
                  <a:srgbClr val="FF0000"/>
                </a:solidFill>
                <a:latin typeface="Droid Sans Mono"/>
                <a:ea typeface="Droid Sans Mono"/>
                <a:cs typeface="Droid Sans Mono"/>
                <a:sym typeface="Droid Sans Mono"/>
              </a:rPr>
              <a:t>"Se produjo el Error:"</a:t>
            </a:r>
            <a:r>
              <a:rPr b="1" lang="es-ES" sz="1760">
                <a:solidFill>
                  <a:schemeClr val="dk1"/>
                </a:solidFill>
                <a:latin typeface="Droid Sans Mono"/>
                <a:ea typeface="Droid Sans Mono"/>
                <a:cs typeface="Droid Sans Mono"/>
                <a:sym typeface="Droid Sans Mono"/>
              </a:rPr>
              <a:t> &amp; ex.Message)</a:t>
            </a:r>
            <a:endParaRPr/>
          </a:p>
          <a:p>
            <a:pPr indent="0" lvl="0" marL="0" marR="0" rtl="0" algn="l">
              <a:lnSpc>
                <a:spcPct val="80000"/>
              </a:lnSpc>
              <a:spcBef>
                <a:spcPts val="0"/>
              </a:spcBef>
              <a:spcAft>
                <a:spcPts val="0"/>
              </a:spcAft>
              <a:buNone/>
            </a:pPr>
            <a:r>
              <a:rPr b="1" lang="es-ES" sz="1815">
                <a:solidFill>
                  <a:srgbClr val="0000FF"/>
                </a:solidFill>
                <a:latin typeface="Droid Sans Mono"/>
                <a:ea typeface="Droid Sans Mono"/>
                <a:cs typeface="Droid Sans Mono"/>
                <a:sym typeface="Droid Sans Mono"/>
              </a:rPr>
              <a:t>End Try</a:t>
            </a:r>
            <a:r>
              <a:rPr b="1" lang="es-ES" sz="1760">
                <a:solidFill>
                  <a:schemeClr val="dk1"/>
                </a:solidFill>
                <a:latin typeface="Droid Sans Mono"/>
                <a:ea typeface="Droid Sans Mono"/>
                <a:cs typeface="Droid Sans Mono"/>
                <a:sym typeface="Droid Sans Mono"/>
              </a:rPr>
              <a:t>	</a:t>
            </a:r>
            <a:endParaRPr/>
          </a:p>
          <a:p>
            <a:pPr indent="-214313" lvl="0" marL="319088" marR="0" rtl="0" algn="l">
              <a:lnSpc>
                <a:spcPct val="60000"/>
              </a:lnSpc>
              <a:spcBef>
                <a:spcPts val="495"/>
              </a:spcBef>
              <a:spcAft>
                <a:spcPts val="0"/>
              </a:spcAft>
              <a:buClr>
                <a:schemeClr val="dk2"/>
              </a:buClr>
              <a:buSzPts val="1650"/>
              <a:buFont typeface="Noto Sans Symbols"/>
              <a:buNone/>
            </a:pPr>
            <a:r>
              <a:t/>
            </a:r>
            <a:endParaRPr b="0" i="0" sz="1650" u="none" cap="none" strike="noStrike">
              <a:solidFill>
                <a:srgbClr val="FF0000"/>
              </a:solidFill>
              <a:latin typeface="Quattrocento Sans"/>
              <a:ea typeface="Quattrocento Sans"/>
              <a:cs typeface="Quattrocento Sans"/>
              <a:sym typeface="Quattrocento Sans"/>
            </a:endParaRPr>
          </a:p>
        </p:txBody>
      </p:sp>
    </p:spTree>
  </p:cSld>
  <p:clrMapOvr>
    <a:masterClrMapping/>
  </p:clrMapOvr>
  <p:transition>
    <p:fade/>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4" name="Shape 214"/>
        <p:cNvGrpSpPr/>
        <p:nvPr/>
      </p:nvGrpSpPr>
      <p:grpSpPr>
        <a:xfrm>
          <a:off x="0" y="0"/>
          <a:ext cx="0" cy="0"/>
          <a:chOff x="0" y="0"/>
          <a:chExt cx="0" cy="0"/>
        </a:xfrm>
      </p:grpSpPr>
      <p:sp>
        <p:nvSpPr>
          <p:cNvPr id="215" name="Google Shape;215;p29"/>
          <p:cNvSpPr txBox="1"/>
          <p:nvPr>
            <p:ph idx="4294967295" type="title"/>
          </p:nvPr>
        </p:nvSpPr>
        <p:spPr>
          <a:xfrm>
            <a:off x="384175" y="152400"/>
            <a:ext cx="8382000" cy="750888"/>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None/>
            </a:pPr>
            <a:r>
              <a:rPr lang="es-ES"/>
              <a:t> La clase Command</a:t>
            </a:r>
            <a:endParaRPr/>
          </a:p>
        </p:txBody>
      </p:sp>
      <p:sp>
        <p:nvSpPr>
          <p:cNvPr id="216" name="Google Shape;216;p29"/>
          <p:cNvSpPr txBox="1"/>
          <p:nvPr>
            <p:ph idx="4294967295" type="body"/>
          </p:nvPr>
        </p:nvSpPr>
        <p:spPr>
          <a:xfrm>
            <a:off x="381000" y="838200"/>
            <a:ext cx="8410575" cy="5422900"/>
          </a:xfrm>
          <a:prstGeom prst="rect">
            <a:avLst/>
          </a:prstGeom>
          <a:noFill/>
          <a:ln>
            <a:noFill/>
          </a:ln>
        </p:spPr>
        <p:txBody>
          <a:bodyPr anchorCtr="0" anchor="t" bIns="45700" lIns="91425" spcFirstLastPara="1" rIns="91425" wrap="square" tIns="45700">
            <a:noAutofit/>
          </a:bodyPr>
          <a:lstStyle/>
          <a:p>
            <a:pPr indent="-319088" lvl="0" marL="319088" rtl="0" algn="l">
              <a:lnSpc>
                <a:spcPct val="80000"/>
              </a:lnSpc>
              <a:spcBef>
                <a:spcPts val="0"/>
              </a:spcBef>
              <a:spcAft>
                <a:spcPts val="0"/>
              </a:spcAft>
              <a:buSzPts val="2300"/>
              <a:buChar char="•"/>
            </a:pPr>
            <a:r>
              <a:rPr lang="es-ES" sz="2300"/>
              <a:t>Nos va a permitir ejecutar una sentencia SQL (Procedimiento Almacenado) sobre la fuente de datos con la que nos hemos conectado. También podremos obtener un conjunto de resultados. En este caso, estos datos pasarán a otro tipos de objetos como: </a:t>
            </a:r>
            <a:r>
              <a:rPr b="1" lang="es-ES" sz="2300">
                <a:solidFill>
                  <a:srgbClr val="FF0000"/>
                </a:solidFill>
              </a:rPr>
              <a:t>DataReader</a:t>
            </a:r>
            <a:r>
              <a:rPr lang="es-ES" sz="2300"/>
              <a:t> o </a:t>
            </a:r>
            <a:r>
              <a:rPr b="1" lang="es-ES" sz="2300">
                <a:solidFill>
                  <a:srgbClr val="FF0000"/>
                </a:solidFill>
              </a:rPr>
              <a:t>DataAdapter</a:t>
            </a:r>
            <a:r>
              <a:rPr lang="es-ES" sz="2300"/>
              <a:t>. </a:t>
            </a:r>
            <a:endParaRPr/>
          </a:p>
          <a:p>
            <a:pPr indent="-319088" lvl="0" marL="319088" rtl="0" algn="l">
              <a:lnSpc>
                <a:spcPct val="80000"/>
              </a:lnSpc>
              <a:spcBef>
                <a:spcPts val="690"/>
              </a:spcBef>
              <a:spcAft>
                <a:spcPts val="0"/>
              </a:spcAft>
              <a:buSzPts val="2300"/>
              <a:buChar char="•"/>
            </a:pPr>
            <a:r>
              <a:rPr lang="es-ES" sz="2300"/>
              <a:t>Los objetos Command se deben crear a partir de la conexión que ya se ha establecido y contendrá una sentencia a SQL o Procedimiento Almacenado a ejecutar sobre dicha conexión. </a:t>
            </a:r>
            <a:endParaRPr/>
          </a:p>
          <a:p>
            <a:pPr indent="-319088" lvl="0" marL="319088" rtl="0" algn="l">
              <a:lnSpc>
                <a:spcPct val="80000"/>
              </a:lnSpc>
              <a:spcBef>
                <a:spcPts val="690"/>
              </a:spcBef>
              <a:spcAft>
                <a:spcPts val="0"/>
              </a:spcAft>
              <a:buSzPts val="2300"/>
              <a:buChar char="•"/>
            </a:pPr>
            <a:r>
              <a:rPr lang="es-ES" sz="2300"/>
              <a:t>Propiedades más comunes:  </a:t>
            </a:r>
            <a:endParaRPr/>
          </a:p>
          <a:p>
            <a:pPr indent="-273050" lvl="1" marL="639763" rtl="0" algn="l">
              <a:lnSpc>
                <a:spcPct val="80000"/>
              </a:lnSpc>
              <a:spcBef>
                <a:spcPts val="660"/>
              </a:spcBef>
              <a:spcAft>
                <a:spcPts val="0"/>
              </a:spcAft>
              <a:buSzPts val="2200"/>
              <a:buChar char="•"/>
            </a:pPr>
            <a:r>
              <a:rPr b="1" lang="es-ES" sz="2200"/>
              <a:t>CommandText</a:t>
            </a:r>
            <a:r>
              <a:rPr lang="es-ES" sz="2200"/>
              <a:t> : Cadena de texto que representa la sentencia SQL o nombre de Procedimiento almacenado que  se ejecutará sobre la fuente de datos. </a:t>
            </a:r>
            <a:endParaRPr/>
          </a:p>
          <a:p>
            <a:pPr indent="-273050" lvl="1" marL="639763" rtl="0" algn="l">
              <a:lnSpc>
                <a:spcPct val="80000"/>
              </a:lnSpc>
              <a:spcBef>
                <a:spcPts val="660"/>
              </a:spcBef>
              <a:spcAft>
                <a:spcPts val="0"/>
              </a:spcAft>
              <a:buSzPts val="2200"/>
              <a:buChar char="•"/>
            </a:pPr>
            <a:r>
              <a:rPr b="1" lang="es-ES" sz="2200"/>
              <a:t>CommandType:</a:t>
            </a:r>
            <a:r>
              <a:rPr lang="es-ES" sz="2200"/>
              <a:t> Establece el tipo de instrucción que será ejecutada, pudiendo ser: Text, StoredProcedure o TableDirect (Solo para OLEDB)</a:t>
            </a:r>
            <a:endParaRPr sz="2200"/>
          </a:p>
        </p:txBody>
      </p:sp>
      <p:pic>
        <p:nvPicPr>
          <p:cNvPr descr="mostrito2.gif" id="217" name="Google Shape;217;p29"/>
          <p:cNvPicPr preferRelativeResize="0"/>
          <p:nvPr/>
        </p:nvPicPr>
        <p:blipFill rotWithShape="1">
          <a:blip r:embed="rId3">
            <a:alphaModFix/>
          </a:blip>
          <a:srcRect b="0" l="0" r="0" t="0"/>
          <a:stretch/>
        </p:blipFill>
        <p:spPr>
          <a:xfrm>
            <a:off x="5040976" y="6231373"/>
            <a:ext cx="692320" cy="568571"/>
          </a:xfrm>
          <a:prstGeom prst="rect">
            <a:avLst/>
          </a:prstGeom>
          <a:noFill/>
          <a:ln>
            <a:noFill/>
          </a:ln>
        </p:spPr>
      </p:pic>
    </p:spTree>
  </p:cSld>
  <p:clrMapOvr>
    <a:masterClrMapping/>
  </p:clrMapOvr>
  <p:transition>
    <p:fade/>
  </p:transition>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1" name="Shape 221"/>
        <p:cNvGrpSpPr/>
        <p:nvPr/>
      </p:nvGrpSpPr>
      <p:grpSpPr>
        <a:xfrm>
          <a:off x="0" y="0"/>
          <a:ext cx="0" cy="0"/>
          <a:chOff x="0" y="0"/>
          <a:chExt cx="0" cy="0"/>
        </a:xfrm>
      </p:grpSpPr>
      <p:sp>
        <p:nvSpPr>
          <p:cNvPr id="222" name="Google Shape;222;p30"/>
          <p:cNvSpPr txBox="1"/>
          <p:nvPr>
            <p:ph idx="4294967295" type="body"/>
          </p:nvPr>
        </p:nvSpPr>
        <p:spPr>
          <a:xfrm>
            <a:off x="381000" y="990600"/>
            <a:ext cx="8410575" cy="4419600"/>
          </a:xfrm>
          <a:prstGeom prst="rect">
            <a:avLst/>
          </a:prstGeom>
          <a:noFill/>
          <a:ln>
            <a:noFill/>
          </a:ln>
        </p:spPr>
        <p:txBody>
          <a:bodyPr anchorCtr="0" anchor="t" bIns="45700" lIns="91425" spcFirstLastPara="1" rIns="91425" wrap="square" tIns="45700">
            <a:noAutofit/>
          </a:bodyPr>
          <a:lstStyle/>
          <a:p>
            <a:pPr indent="-319088" lvl="0" marL="319088" rtl="0" algn="l">
              <a:lnSpc>
                <a:spcPct val="80000"/>
              </a:lnSpc>
              <a:spcBef>
                <a:spcPts val="0"/>
              </a:spcBef>
              <a:spcAft>
                <a:spcPts val="0"/>
              </a:spcAft>
              <a:buSzPts val="3000"/>
              <a:buChar char="•"/>
            </a:pPr>
            <a:r>
              <a:rPr lang="es-ES" sz="3000"/>
              <a:t>Métodos más comunes:  </a:t>
            </a:r>
            <a:endParaRPr/>
          </a:p>
          <a:p>
            <a:pPr indent="-273050" lvl="1" marL="639763" rtl="0" algn="l">
              <a:lnSpc>
                <a:spcPct val="80000"/>
              </a:lnSpc>
              <a:spcBef>
                <a:spcPts val="720"/>
              </a:spcBef>
              <a:spcAft>
                <a:spcPts val="0"/>
              </a:spcAft>
              <a:buSzPts val="2400"/>
              <a:buChar char="•"/>
            </a:pPr>
            <a:r>
              <a:rPr b="1" lang="es-ES" sz="2400"/>
              <a:t>ExecuteNonQuery</a:t>
            </a:r>
            <a:r>
              <a:rPr lang="es-ES" sz="2400"/>
              <a:t> : Ejecuta una sentencia SQL que no devuelve datos, como por ejemplo: UPDATE, DELETE, INSERT, CREATE, etc. El resultado es el número de registros afectados por la instrucción.</a:t>
            </a:r>
            <a:endParaRPr/>
          </a:p>
          <a:p>
            <a:pPr indent="-120650" lvl="1" marL="639763" rtl="0" algn="l">
              <a:lnSpc>
                <a:spcPct val="80000"/>
              </a:lnSpc>
              <a:spcBef>
                <a:spcPts val="720"/>
              </a:spcBef>
              <a:spcAft>
                <a:spcPts val="0"/>
              </a:spcAft>
              <a:buSzPts val="2400"/>
              <a:buNone/>
            </a:pPr>
            <a:r>
              <a:t/>
            </a:r>
            <a:endParaRPr sz="2400"/>
          </a:p>
          <a:p>
            <a:pPr indent="-273050" lvl="1" marL="639763" rtl="0" algn="l">
              <a:lnSpc>
                <a:spcPct val="80000"/>
              </a:lnSpc>
              <a:spcBef>
                <a:spcPts val="720"/>
              </a:spcBef>
              <a:spcAft>
                <a:spcPts val="0"/>
              </a:spcAft>
              <a:buSzPts val="2400"/>
              <a:buChar char="•"/>
            </a:pPr>
            <a:r>
              <a:rPr b="1" lang="es-ES" sz="2400"/>
              <a:t>ExecuteReader</a:t>
            </a:r>
            <a:r>
              <a:rPr lang="es-ES" sz="2400"/>
              <a:t> : Ejecuta una sentencia SQL que devuelve filas, como por ejemplo una consulta de datos (SELECT). El resultado devuelto será un objeto de tipo Data Reader (SqlDataReader) que nos permitirá leer y recorrer los datos devueltos por la sentencia SQL. En este ultimo caso crearemos un objeto SqlDataReader que almacene el resultado del objeto SqlCommand.</a:t>
            </a:r>
            <a:endParaRPr sz="2400"/>
          </a:p>
        </p:txBody>
      </p:sp>
      <p:sp>
        <p:nvSpPr>
          <p:cNvPr id="223" name="Google Shape;223;p30"/>
          <p:cNvSpPr txBox="1"/>
          <p:nvPr/>
        </p:nvSpPr>
        <p:spPr>
          <a:xfrm>
            <a:off x="384175" y="152400"/>
            <a:ext cx="8382000" cy="750888"/>
          </a:xfrm>
          <a:prstGeom prst="rect">
            <a:avLst/>
          </a:prstGeom>
          <a:noFill/>
          <a:ln>
            <a:noFill/>
          </a:ln>
        </p:spPr>
        <p:txBody>
          <a:bodyPr anchorCtr="0" anchor="ctr" bIns="45700" lIns="91425" spcFirstLastPara="1" rIns="91425" wrap="square" tIns="45700">
            <a:noAutofit/>
          </a:bodyPr>
          <a:lstStyle/>
          <a:p>
            <a:pPr indent="0" lvl="0" marL="0" marR="0" rtl="0" algn="l">
              <a:lnSpc>
                <a:spcPct val="90000"/>
              </a:lnSpc>
              <a:spcBef>
                <a:spcPts val="0"/>
              </a:spcBef>
              <a:spcAft>
                <a:spcPts val="0"/>
              </a:spcAft>
              <a:buClr>
                <a:schemeClr val="dk2"/>
              </a:buClr>
              <a:buSzPts val="4800"/>
              <a:buFont typeface="Quattrocento Sans"/>
              <a:buNone/>
            </a:pPr>
            <a:r>
              <a:rPr b="0" i="0" lang="es-ES" sz="4800" u="none" cap="none" strike="noStrike">
                <a:solidFill>
                  <a:schemeClr val="dk2"/>
                </a:solidFill>
                <a:latin typeface="Quattrocento Sans"/>
                <a:ea typeface="Quattrocento Sans"/>
                <a:cs typeface="Quattrocento Sans"/>
                <a:sym typeface="Quattrocento Sans"/>
              </a:rPr>
              <a:t>Continuación</a:t>
            </a:r>
            <a:endParaRPr/>
          </a:p>
        </p:txBody>
      </p:sp>
      <p:pic>
        <p:nvPicPr>
          <p:cNvPr descr="mostrito2.gif" id="224" name="Google Shape;224;p30"/>
          <p:cNvPicPr preferRelativeResize="0"/>
          <p:nvPr/>
        </p:nvPicPr>
        <p:blipFill rotWithShape="1">
          <a:blip r:embed="rId3">
            <a:alphaModFix/>
          </a:blip>
          <a:srcRect b="0" l="0" r="0" t="0"/>
          <a:stretch/>
        </p:blipFill>
        <p:spPr>
          <a:xfrm>
            <a:off x="5040976" y="6231373"/>
            <a:ext cx="692320" cy="568571"/>
          </a:xfrm>
          <a:prstGeom prst="rect">
            <a:avLst/>
          </a:prstGeom>
          <a:noFill/>
          <a:ln>
            <a:noFill/>
          </a:ln>
        </p:spPr>
      </p:pic>
    </p:spTree>
  </p:cSld>
  <p:clrMapOvr>
    <a:masterClrMapping/>
  </p:clrMapOvr>
  <p:transition>
    <p:fade/>
  </p:transition>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8" name="Shape 228"/>
        <p:cNvGrpSpPr/>
        <p:nvPr/>
      </p:nvGrpSpPr>
      <p:grpSpPr>
        <a:xfrm>
          <a:off x="0" y="0"/>
          <a:ext cx="0" cy="0"/>
          <a:chOff x="0" y="0"/>
          <a:chExt cx="0" cy="0"/>
        </a:xfrm>
      </p:grpSpPr>
      <p:sp>
        <p:nvSpPr>
          <p:cNvPr id="229" name="Google Shape;229;p31"/>
          <p:cNvSpPr txBox="1"/>
          <p:nvPr>
            <p:ph idx="4294967295" type="body"/>
          </p:nvPr>
        </p:nvSpPr>
        <p:spPr>
          <a:xfrm>
            <a:off x="381000" y="1417638"/>
            <a:ext cx="8410575" cy="2252924"/>
          </a:xfrm>
          <a:prstGeom prst="rect">
            <a:avLst/>
          </a:prstGeom>
          <a:noFill/>
          <a:ln>
            <a:noFill/>
          </a:ln>
        </p:spPr>
        <p:txBody>
          <a:bodyPr anchorCtr="0" anchor="t" bIns="45700" lIns="91425" spcFirstLastPara="1" rIns="91425" wrap="square" tIns="45700">
            <a:noAutofit/>
          </a:bodyPr>
          <a:lstStyle/>
          <a:p>
            <a:pPr indent="-273050" lvl="1" marL="639763" rtl="0" algn="l">
              <a:lnSpc>
                <a:spcPct val="90000"/>
              </a:lnSpc>
              <a:spcBef>
                <a:spcPts val="0"/>
              </a:spcBef>
              <a:spcAft>
                <a:spcPts val="0"/>
              </a:spcAft>
              <a:buSzPts val="2600"/>
              <a:buChar char="•"/>
            </a:pPr>
            <a:r>
              <a:rPr b="1" lang="es-ES" sz="2600"/>
              <a:t>ExecuteScalar</a:t>
            </a:r>
            <a:r>
              <a:rPr lang="es-ES" sz="2600"/>
              <a:t> : Utilizada cuando sólo queremos obtener el dato que se encuentra en la primera columna de la primera fila del resultado de una instrucción SELECT. El resto de datos no se tienen en cuenta. Muy útil cuando queremos saber la cantidad de registros, la suma de las ventas, etc. </a:t>
            </a:r>
            <a:endParaRPr sz="2600"/>
          </a:p>
        </p:txBody>
      </p:sp>
      <p:sp>
        <p:nvSpPr>
          <p:cNvPr id="230" name="Google Shape;230;p31"/>
          <p:cNvSpPr txBox="1"/>
          <p:nvPr/>
        </p:nvSpPr>
        <p:spPr>
          <a:xfrm>
            <a:off x="384175" y="152400"/>
            <a:ext cx="8382000" cy="750888"/>
          </a:xfrm>
          <a:prstGeom prst="rect">
            <a:avLst/>
          </a:prstGeom>
          <a:noFill/>
          <a:ln>
            <a:noFill/>
          </a:ln>
        </p:spPr>
        <p:txBody>
          <a:bodyPr anchorCtr="0" anchor="ctr" bIns="45700" lIns="91425" spcFirstLastPara="1" rIns="91425" wrap="square" tIns="45700">
            <a:noAutofit/>
          </a:bodyPr>
          <a:lstStyle/>
          <a:p>
            <a:pPr indent="0" lvl="0" marL="0" marR="0" rtl="0" algn="l">
              <a:lnSpc>
                <a:spcPct val="90000"/>
              </a:lnSpc>
              <a:spcBef>
                <a:spcPts val="0"/>
              </a:spcBef>
              <a:spcAft>
                <a:spcPts val="0"/>
              </a:spcAft>
              <a:buClr>
                <a:schemeClr val="dk2"/>
              </a:buClr>
              <a:buSzPts val="4800"/>
              <a:buFont typeface="Quattrocento Sans"/>
              <a:buNone/>
            </a:pPr>
            <a:r>
              <a:rPr b="0" i="0" lang="es-ES" sz="4800" u="none" cap="none" strike="noStrike">
                <a:solidFill>
                  <a:schemeClr val="dk2"/>
                </a:solidFill>
                <a:latin typeface="Quattrocento Sans"/>
                <a:ea typeface="Quattrocento Sans"/>
                <a:cs typeface="Quattrocento Sans"/>
                <a:sym typeface="Quattrocento Sans"/>
              </a:rPr>
              <a:t>Continuación</a:t>
            </a:r>
            <a:endParaRPr/>
          </a:p>
        </p:txBody>
      </p:sp>
      <p:pic>
        <p:nvPicPr>
          <p:cNvPr descr="mostrito2.gif" id="231" name="Google Shape;231;p31"/>
          <p:cNvPicPr preferRelativeResize="0"/>
          <p:nvPr/>
        </p:nvPicPr>
        <p:blipFill rotWithShape="1">
          <a:blip r:embed="rId3">
            <a:alphaModFix/>
          </a:blip>
          <a:srcRect b="0" l="0" r="0" t="0"/>
          <a:stretch/>
        </p:blipFill>
        <p:spPr>
          <a:xfrm>
            <a:off x="5040976" y="6231373"/>
            <a:ext cx="692320" cy="568571"/>
          </a:xfrm>
          <a:prstGeom prst="rect">
            <a:avLst/>
          </a:prstGeom>
          <a:noFill/>
          <a:ln>
            <a:noFill/>
          </a:ln>
        </p:spPr>
      </p:pic>
    </p:spTree>
  </p:cSld>
  <p:clrMapOvr>
    <a:masterClrMapping/>
  </p:clrMapOvr>
  <p:transition>
    <p:fade/>
  </p:transition>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5" name="Shape 235"/>
        <p:cNvGrpSpPr/>
        <p:nvPr/>
      </p:nvGrpSpPr>
      <p:grpSpPr>
        <a:xfrm>
          <a:off x="0" y="0"/>
          <a:ext cx="0" cy="0"/>
          <a:chOff x="0" y="0"/>
          <a:chExt cx="0" cy="0"/>
        </a:xfrm>
      </p:grpSpPr>
      <p:sp>
        <p:nvSpPr>
          <p:cNvPr id="236" name="Google Shape;236;p32"/>
          <p:cNvSpPr txBox="1"/>
          <p:nvPr>
            <p:ph idx="4294967295" type="ctrTitle"/>
          </p:nvPr>
        </p:nvSpPr>
        <p:spPr>
          <a:xfrm>
            <a:off x="357158" y="642918"/>
            <a:ext cx="8382000" cy="1208087"/>
          </a:xfrm>
          <a:prstGeom prst="rect">
            <a:avLst/>
          </a:prstGeom>
          <a:noFill/>
          <a:ln>
            <a:noFill/>
          </a:ln>
        </p:spPr>
        <p:txBody>
          <a:bodyPr anchorCtr="0" anchor="b" bIns="45700" lIns="91425" spcFirstLastPara="1" rIns="91425" wrap="square" tIns="45700">
            <a:noAutofit/>
          </a:bodyPr>
          <a:lstStyle/>
          <a:p>
            <a:pPr indent="0" lvl="0" marL="0" marR="0" rtl="0" algn="l">
              <a:lnSpc>
                <a:spcPct val="90000"/>
              </a:lnSpc>
              <a:spcBef>
                <a:spcPts val="0"/>
              </a:spcBef>
              <a:spcAft>
                <a:spcPts val="0"/>
              </a:spcAft>
              <a:buNone/>
            </a:pPr>
            <a:r>
              <a:rPr b="0" i="0" lang="es-ES" sz="4800" u="none" cap="none" strike="noStrike">
                <a:solidFill>
                  <a:schemeClr val="dk2"/>
                </a:solidFill>
                <a:latin typeface="Quattrocento Sans"/>
                <a:ea typeface="Quattrocento Sans"/>
                <a:cs typeface="Quattrocento Sans"/>
                <a:sym typeface="Quattrocento Sans"/>
              </a:rPr>
              <a:t>Demo: Creación de un Comando</a:t>
            </a:r>
            <a:endParaRPr/>
          </a:p>
        </p:txBody>
      </p:sp>
      <p:pic>
        <p:nvPicPr>
          <p:cNvPr descr="db_update" id="237" name="Google Shape;237;p32"/>
          <p:cNvPicPr preferRelativeResize="0"/>
          <p:nvPr/>
        </p:nvPicPr>
        <p:blipFill rotWithShape="1">
          <a:blip r:embed="rId3">
            <a:alphaModFix/>
          </a:blip>
          <a:srcRect b="0" l="0" r="0" t="0"/>
          <a:stretch/>
        </p:blipFill>
        <p:spPr>
          <a:xfrm>
            <a:off x="7696200" y="4800600"/>
            <a:ext cx="1219200" cy="1219200"/>
          </a:xfrm>
          <a:prstGeom prst="rect">
            <a:avLst/>
          </a:prstGeom>
          <a:noFill/>
          <a:ln>
            <a:noFill/>
          </a:ln>
        </p:spPr>
      </p:pic>
      <p:sp>
        <p:nvSpPr>
          <p:cNvPr id="238" name="Google Shape;238;p32"/>
          <p:cNvSpPr txBox="1"/>
          <p:nvPr/>
        </p:nvSpPr>
        <p:spPr>
          <a:xfrm>
            <a:off x="357158" y="2071678"/>
            <a:ext cx="8229600" cy="3490186"/>
          </a:xfrm>
          <a:prstGeom prst="rect">
            <a:avLst/>
          </a:prstGeom>
          <a:noFill/>
          <a:ln>
            <a:noFill/>
          </a:ln>
        </p:spPr>
        <p:txBody>
          <a:bodyPr anchorCtr="0" anchor="t" bIns="45700" lIns="91425" spcFirstLastPara="1" rIns="91425" wrap="square" tIns="45700">
            <a:noAutofit/>
          </a:bodyPr>
          <a:lstStyle/>
          <a:p>
            <a:pPr indent="-319088" lvl="0" marL="319088" marR="0" rtl="0" algn="l">
              <a:lnSpc>
                <a:spcPct val="90000"/>
              </a:lnSpc>
              <a:spcBef>
                <a:spcPts val="0"/>
              </a:spcBef>
              <a:spcAft>
                <a:spcPts val="0"/>
              </a:spcAft>
              <a:buClr>
                <a:schemeClr val="dk2"/>
              </a:buClr>
              <a:buSzPts val="3200"/>
              <a:buFont typeface="Noto Sans Symbols"/>
              <a:buChar char="•"/>
            </a:pPr>
            <a:r>
              <a:rPr b="0" i="0" lang="es-ES" sz="3200" u="none" cap="none" strike="noStrike">
                <a:solidFill>
                  <a:schemeClr val="dk1"/>
                </a:solidFill>
                <a:latin typeface="Quattrocento Sans"/>
                <a:ea typeface="Quattrocento Sans"/>
                <a:cs typeface="Quattrocento Sans"/>
                <a:sym typeface="Quattrocento Sans"/>
              </a:rPr>
              <a:t>Los siguientes ejemplos muestra como ejecutamos 2 instrucciones SQL hacia la Base de Datos de nuestro servidor SQL Server.</a:t>
            </a:r>
            <a:endParaRPr/>
          </a:p>
          <a:p>
            <a:pPr indent="-319088" lvl="1" marL="776288" marR="0" rtl="0" algn="l">
              <a:lnSpc>
                <a:spcPct val="90000"/>
              </a:lnSpc>
              <a:spcBef>
                <a:spcPts val="960"/>
              </a:spcBef>
              <a:spcAft>
                <a:spcPts val="0"/>
              </a:spcAft>
              <a:buClr>
                <a:schemeClr val="dk2"/>
              </a:buClr>
              <a:buSzPts val="3200"/>
              <a:buFont typeface="Noto Sans Symbols"/>
              <a:buChar char="•"/>
            </a:pPr>
            <a:r>
              <a:rPr b="0" i="0" lang="es-ES" sz="3200" u="none" cap="none" strike="noStrike">
                <a:solidFill>
                  <a:schemeClr val="dk1"/>
                </a:solidFill>
                <a:latin typeface="Quattrocento Sans"/>
                <a:ea typeface="Quattrocento Sans"/>
                <a:cs typeface="Quattrocento Sans"/>
                <a:sym typeface="Quattrocento Sans"/>
              </a:rPr>
              <a:t>La primera inserta un nuevo cliente</a:t>
            </a:r>
            <a:endParaRPr/>
          </a:p>
          <a:p>
            <a:pPr indent="-319088" lvl="1" marL="776288" marR="0" rtl="0" algn="l">
              <a:lnSpc>
                <a:spcPct val="90000"/>
              </a:lnSpc>
              <a:spcBef>
                <a:spcPts val="960"/>
              </a:spcBef>
              <a:spcAft>
                <a:spcPts val="0"/>
              </a:spcAft>
              <a:buClr>
                <a:schemeClr val="dk2"/>
              </a:buClr>
              <a:buSzPts val="3200"/>
              <a:buFont typeface="Noto Sans Symbols"/>
              <a:buChar char="•"/>
            </a:pPr>
            <a:r>
              <a:rPr b="0" i="0" lang="es-ES" sz="3200" u="none" cap="none" strike="noStrike">
                <a:solidFill>
                  <a:schemeClr val="dk1"/>
                </a:solidFill>
                <a:latin typeface="Quattrocento Sans"/>
                <a:ea typeface="Quattrocento Sans"/>
                <a:cs typeface="Quattrocento Sans"/>
                <a:sym typeface="Quattrocento Sans"/>
              </a:rPr>
              <a:t>La segunda devuelve la cantidad de filas de una tabla.</a:t>
            </a:r>
            <a:endParaRPr/>
          </a:p>
        </p:txBody>
      </p:sp>
      <p:pic>
        <p:nvPicPr>
          <p:cNvPr descr="mostrito2.gif" id="239" name="Google Shape;239;p32"/>
          <p:cNvPicPr preferRelativeResize="0"/>
          <p:nvPr/>
        </p:nvPicPr>
        <p:blipFill rotWithShape="1">
          <a:blip r:embed="rId4">
            <a:alphaModFix/>
          </a:blip>
          <a:srcRect b="0" l="0" r="0" t="0"/>
          <a:stretch/>
        </p:blipFill>
        <p:spPr>
          <a:xfrm>
            <a:off x="5040976" y="6231373"/>
            <a:ext cx="692320" cy="568571"/>
          </a:xfrm>
          <a:prstGeom prst="rect">
            <a:avLst/>
          </a:prstGeom>
          <a:noFill/>
          <a:ln>
            <a:noFill/>
          </a:ln>
        </p:spPr>
      </p:pic>
    </p:spTree>
  </p:cSld>
  <p:clrMapOvr>
    <a:masterClrMapping/>
  </p:clrMapOvr>
  <p:transition>
    <p:fade/>
  </p:transition>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3" name="Shape 243"/>
        <p:cNvGrpSpPr/>
        <p:nvPr/>
      </p:nvGrpSpPr>
      <p:grpSpPr>
        <a:xfrm>
          <a:off x="0" y="0"/>
          <a:ext cx="0" cy="0"/>
          <a:chOff x="0" y="0"/>
          <a:chExt cx="0" cy="0"/>
        </a:xfrm>
      </p:grpSpPr>
      <p:sp>
        <p:nvSpPr>
          <p:cNvPr id="244" name="Google Shape;244;p33"/>
          <p:cNvSpPr txBox="1"/>
          <p:nvPr>
            <p:ph idx="4294967295" type="title"/>
          </p:nvPr>
        </p:nvSpPr>
        <p:spPr>
          <a:xfrm>
            <a:off x="214282" y="83664"/>
            <a:ext cx="8229600" cy="857235"/>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None/>
            </a:pPr>
            <a:r>
              <a:rPr lang="es-ES"/>
              <a:t>Ejemplos</a:t>
            </a:r>
            <a:endParaRPr/>
          </a:p>
        </p:txBody>
      </p:sp>
      <p:pic>
        <p:nvPicPr>
          <p:cNvPr descr="mostrito2.gif" id="245" name="Google Shape;245;p33"/>
          <p:cNvPicPr preferRelativeResize="0"/>
          <p:nvPr/>
        </p:nvPicPr>
        <p:blipFill rotWithShape="1">
          <a:blip r:embed="rId3">
            <a:alphaModFix/>
          </a:blip>
          <a:srcRect b="0" l="0" r="0" t="0"/>
          <a:stretch/>
        </p:blipFill>
        <p:spPr>
          <a:xfrm>
            <a:off x="5040976" y="6231373"/>
            <a:ext cx="692320" cy="568571"/>
          </a:xfrm>
          <a:prstGeom prst="rect">
            <a:avLst/>
          </a:prstGeom>
          <a:noFill/>
          <a:ln>
            <a:noFill/>
          </a:ln>
        </p:spPr>
      </p:pic>
      <p:sp>
        <p:nvSpPr>
          <p:cNvPr id="246" name="Google Shape;246;p33"/>
          <p:cNvSpPr txBox="1"/>
          <p:nvPr/>
        </p:nvSpPr>
        <p:spPr>
          <a:xfrm>
            <a:off x="285720" y="1000109"/>
            <a:ext cx="8286808" cy="529375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s-ES" sz="1800">
                <a:solidFill>
                  <a:srgbClr val="0000FF"/>
                </a:solidFill>
                <a:latin typeface="Droid Sans Mono"/>
                <a:ea typeface="Droid Sans Mono"/>
                <a:cs typeface="Droid Sans Mono"/>
                <a:sym typeface="Droid Sans Mono"/>
              </a:rPr>
              <a:t>Private Sub </a:t>
            </a:r>
            <a:r>
              <a:rPr b="1" lang="es-ES" sz="1800">
                <a:solidFill>
                  <a:schemeClr val="dk1"/>
                </a:solidFill>
                <a:latin typeface="Droid Sans Mono"/>
                <a:ea typeface="Droid Sans Mono"/>
                <a:cs typeface="Droid Sans Mono"/>
                <a:sym typeface="Droid Sans Mono"/>
              </a:rPr>
              <a:t>Insertar</a:t>
            </a:r>
            <a:endParaRPr/>
          </a:p>
          <a:p>
            <a:pPr indent="0" lvl="0" marL="0" marR="0" rtl="0" algn="l">
              <a:spcBef>
                <a:spcPts val="0"/>
              </a:spcBef>
              <a:spcAft>
                <a:spcPts val="0"/>
              </a:spcAft>
              <a:buNone/>
            </a:pPr>
            <a:r>
              <a:rPr b="1" lang="es-ES" sz="1800">
                <a:solidFill>
                  <a:srgbClr val="009900"/>
                </a:solidFill>
                <a:latin typeface="Droid Sans Mono"/>
                <a:ea typeface="Droid Sans Mono"/>
                <a:cs typeface="Droid Sans Mono"/>
                <a:sym typeface="Droid Sans Mono"/>
              </a:rPr>
              <a:t>   'Crea el objeto Conexión y establece la cadena de </a:t>
            </a:r>
            <a:endParaRPr/>
          </a:p>
          <a:p>
            <a:pPr indent="0" lvl="0" marL="0" marR="0" rtl="0" algn="l">
              <a:spcBef>
                <a:spcPts val="0"/>
              </a:spcBef>
              <a:spcAft>
                <a:spcPts val="0"/>
              </a:spcAft>
              <a:buNone/>
            </a:pPr>
            <a:r>
              <a:rPr b="1" lang="es-ES" sz="1800">
                <a:solidFill>
                  <a:srgbClr val="009900"/>
                </a:solidFill>
                <a:latin typeface="Droid Sans Mono"/>
                <a:ea typeface="Droid Sans Mono"/>
                <a:cs typeface="Droid Sans Mono"/>
                <a:sym typeface="Droid Sans Mono"/>
              </a:rPr>
              <a:t>   'conexión</a:t>
            </a:r>
            <a:endParaRPr/>
          </a:p>
          <a:p>
            <a:pPr indent="0" lvl="0" marL="0" marR="0" rtl="0" algn="l">
              <a:spcBef>
                <a:spcPts val="0"/>
              </a:spcBef>
              <a:spcAft>
                <a:spcPts val="0"/>
              </a:spcAft>
              <a:buNone/>
            </a:pPr>
            <a:r>
              <a:rPr b="1" lang="es-ES" sz="1800">
                <a:solidFill>
                  <a:schemeClr val="dk1"/>
                </a:solidFill>
                <a:latin typeface="Droid Sans Mono"/>
                <a:ea typeface="Droid Sans Mono"/>
                <a:cs typeface="Droid Sans Mono"/>
                <a:sym typeface="Droid Sans Mono"/>
              </a:rPr>
              <a:t>   </a:t>
            </a:r>
            <a:r>
              <a:rPr b="1" lang="es-ES" sz="1800">
                <a:solidFill>
                  <a:srgbClr val="0000FF"/>
                </a:solidFill>
                <a:latin typeface="Droid Sans Mono"/>
                <a:ea typeface="Droid Sans Mono"/>
                <a:cs typeface="Droid Sans Mono"/>
                <a:sym typeface="Droid Sans Mono"/>
              </a:rPr>
              <a:t>Dim</a:t>
            </a:r>
            <a:r>
              <a:rPr b="1" lang="es-ES" sz="1800">
                <a:solidFill>
                  <a:schemeClr val="dk1"/>
                </a:solidFill>
                <a:latin typeface="Droid Sans Mono"/>
                <a:ea typeface="Droid Sans Mono"/>
                <a:cs typeface="Droid Sans Mono"/>
                <a:sym typeface="Droid Sans Mono"/>
              </a:rPr>
              <a:t> Conexion </a:t>
            </a:r>
            <a:r>
              <a:rPr b="1" lang="es-ES" sz="1800">
                <a:solidFill>
                  <a:srgbClr val="0000FF"/>
                </a:solidFill>
                <a:latin typeface="Droid Sans Mono"/>
                <a:ea typeface="Droid Sans Mono"/>
                <a:cs typeface="Droid Sans Mono"/>
                <a:sym typeface="Droid Sans Mono"/>
              </a:rPr>
              <a:t>As New </a:t>
            </a:r>
            <a:r>
              <a:rPr b="1" lang="es-ES" sz="1800">
                <a:solidFill>
                  <a:schemeClr val="dk1"/>
                </a:solidFill>
                <a:latin typeface="Droid Sans Mono"/>
                <a:ea typeface="Droid Sans Mono"/>
                <a:cs typeface="Droid Sans Mono"/>
                <a:sym typeface="Droid Sans Mono"/>
              </a:rPr>
              <a:t>SqlConnection(</a:t>
            </a:r>
            <a:r>
              <a:rPr b="1" lang="es-ES" sz="1800">
                <a:solidFill>
                  <a:srgbClr val="FF0000"/>
                </a:solidFill>
                <a:latin typeface="Droid Sans Mono"/>
                <a:ea typeface="Droid Sans Mono"/>
                <a:cs typeface="Droid Sans Mono"/>
                <a:sym typeface="Droid Sans Mono"/>
              </a:rPr>
              <a:t>"server=(local);database=BDEjemplo;</a:t>
            </a:r>
            <a:endParaRPr/>
          </a:p>
          <a:p>
            <a:pPr indent="0" lvl="0" marL="0" marR="0" rtl="0" algn="l">
              <a:spcBef>
                <a:spcPts val="0"/>
              </a:spcBef>
              <a:spcAft>
                <a:spcPts val="0"/>
              </a:spcAft>
              <a:buNone/>
            </a:pPr>
            <a:r>
              <a:rPr b="1" lang="es-ES" sz="1800">
                <a:solidFill>
                  <a:srgbClr val="FF0000"/>
                </a:solidFill>
                <a:latin typeface="Droid Sans Mono"/>
                <a:ea typeface="Droid Sans Mono"/>
                <a:cs typeface="Droid Sans Mono"/>
                <a:sym typeface="Droid Sans Mono"/>
              </a:rPr>
              <a:t>Integrated Security=true;"</a:t>
            </a:r>
            <a:r>
              <a:rPr b="1" lang="es-ES" sz="1800">
                <a:solidFill>
                  <a:schemeClr val="dk1"/>
                </a:solidFill>
                <a:latin typeface="Droid Sans Mono"/>
                <a:ea typeface="Droid Sans Mono"/>
                <a:cs typeface="Droid Sans Mono"/>
                <a:sym typeface="Droid Sans Mono"/>
              </a:rPr>
              <a:t>)</a:t>
            </a:r>
            <a:endParaRPr b="1" sz="1800">
              <a:solidFill>
                <a:schemeClr val="dk1"/>
              </a:solidFill>
              <a:latin typeface="Droid Sans Mono"/>
              <a:ea typeface="Droid Sans Mono"/>
              <a:cs typeface="Droid Sans Mono"/>
              <a:sym typeface="Droid Sans Mono"/>
            </a:endParaRPr>
          </a:p>
          <a:p>
            <a:pPr indent="0" lvl="0" marL="0" marR="0" rtl="0" algn="l">
              <a:spcBef>
                <a:spcPts val="0"/>
              </a:spcBef>
              <a:spcAft>
                <a:spcPts val="0"/>
              </a:spcAft>
              <a:buNone/>
            </a:pPr>
            <a:r>
              <a:rPr b="1" lang="es-ES" sz="1800">
                <a:solidFill>
                  <a:srgbClr val="009900"/>
                </a:solidFill>
                <a:latin typeface="Droid Sans Mono"/>
                <a:ea typeface="Droid Sans Mono"/>
                <a:cs typeface="Droid Sans Mono"/>
                <a:sym typeface="Droid Sans Mono"/>
              </a:rPr>
              <a:t>   'Crea la instrucción SQL a ejecutar</a:t>
            </a:r>
            <a:endParaRPr/>
          </a:p>
          <a:p>
            <a:pPr indent="0" lvl="0" marL="0" marR="0" rtl="0" algn="l">
              <a:spcBef>
                <a:spcPts val="0"/>
              </a:spcBef>
              <a:spcAft>
                <a:spcPts val="0"/>
              </a:spcAft>
              <a:buNone/>
            </a:pPr>
            <a:r>
              <a:rPr b="1" lang="es-ES" sz="1800">
                <a:solidFill>
                  <a:schemeClr val="dk1"/>
                </a:solidFill>
                <a:latin typeface="Droid Sans Mono"/>
                <a:ea typeface="Droid Sans Mono"/>
                <a:cs typeface="Droid Sans Mono"/>
                <a:sym typeface="Droid Sans Mono"/>
              </a:rPr>
              <a:t>   </a:t>
            </a:r>
            <a:r>
              <a:rPr b="1" lang="es-ES" sz="1800">
                <a:solidFill>
                  <a:srgbClr val="0000FF"/>
                </a:solidFill>
                <a:latin typeface="Droid Sans Mono"/>
                <a:ea typeface="Droid Sans Mono"/>
                <a:cs typeface="Droid Sans Mono"/>
                <a:sym typeface="Droid Sans Mono"/>
              </a:rPr>
              <a:t>Dim</a:t>
            </a:r>
            <a:r>
              <a:rPr b="1" lang="es-ES" sz="1800">
                <a:solidFill>
                  <a:schemeClr val="dk1"/>
                </a:solidFill>
                <a:latin typeface="Droid Sans Mono"/>
                <a:ea typeface="Droid Sans Mono"/>
                <a:cs typeface="Droid Sans Mono"/>
                <a:sym typeface="Droid Sans Mono"/>
              </a:rPr>
              <a:t> Sentencia </a:t>
            </a:r>
            <a:r>
              <a:rPr b="1" lang="es-ES" sz="1800">
                <a:solidFill>
                  <a:srgbClr val="0000FF"/>
                </a:solidFill>
                <a:latin typeface="Droid Sans Mono"/>
                <a:ea typeface="Droid Sans Mono"/>
                <a:cs typeface="Droid Sans Mono"/>
                <a:sym typeface="Droid Sans Mono"/>
              </a:rPr>
              <a:t>As String </a:t>
            </a:r>
            <a:r>
              <a:rPr b="1" lang="es-ES" sz="1800">
                <a:solidFill>
                  <a:schemeClr val="dk1"/>
                </a:solidFill>
                <a:latin typeface="Droid Sans Mono"/>
                <a:ea typeface="Droid Sans Mono"/>
                <a:cs typeface="Droid Sans Mono"/>
                <a:sym typeface="Droid Sans Mono"/>
              </a:rPr>
              <a:t>= </a:t>
            </a:r>
            <a:r>
              <a:rPr b="1" lang="es-ES" sz="1800">
                <a:solidFill>
                  <a:srgbClr val="FF0000"/>
                </a:solidFill>
                <a:latin typeface="Droid Sans Mono"/>
                <a:ea typeface="Droid Sans Mono"/>
                <a:cs typeface="Droid Sans Mono"/>
                <a:sym typeface="Droid Sans Mono"/>
              </a:rPr>
              <a:t>"Insert Into Alumnos Values('1234567','José Morales Ruiz','15/10/1992‘)"</a:t>
            </a:r>
            <a:endParaRPr/>
          </a:p>
          <a:p>
            <a:pPr indent="0" lvl="0" marL="0" marR="0" rtl="0" algn="l">
              <a:spcBef>
                <a:spcPts val="0"/>
              </a:spcBef>
              <a:spcAft>
                <a:spcPts val="0"/>
              </a:spcAft>
              <a:buNone/>
            </a:pPr>
            <a:r>
              <a:rPr b="1" lang="es-ES" sz="1800">
                <a:solidFill>
                  <a:srgbClr val="009900"/>
                </a:solidFill>
                <a:latin typeface="Droid Sans Mono"/>
                <a:ea typeface="Droid Sans Mono"/>
                <a:cs typeface="Droid Sans Mono"/>
                <a:sym typeface="Droid Sans Mono"/>
              </a:rPr>
              <a:t>  'Crea el comando SQL</a:t>
            </a:r>
            <a:endParaRPr/>
          </a:p>
          <a:p>
            <a:pPr indent="0" lvl="0" marL="0" marR="0" rtl="0" algn="l">
              <a:spcBef>
                <a:spcPts val="0"/>
              </a:spcBef>
              <a:spcAft>
                <a:spcPts val="0"/>
              </a:spcAft>
              <a:buNone/>
            </a:pPr>
            <a:r>
              <a:rPr b="1" lang="es-ES" sz="1800">
                <a:solidFill>
                  <a:schemeClr val="dk1"/>
                </a:solidFill>
                <a:latin typeface="Droid Sans Mono"/>
                <a:ea typeface="Droid Sans Mono"/>
                <a:cs typeface="Droid Sans Mono"/>
                <a:sym typeface="Droid Sans Mono"/>
              </a:rPr>
              <a:t>   </a:t>
            </a:r>
            <a:r>
              <a:rPr b="1" lang="es-ES" sz="1800">
                <a:solidFill>
                  <a:srgbClr val="0000FF"/>
                </a:solidFill>
                <a:latin typeface="Droid Sans Mono"/>
                <a:ea typeface="Droid Sans Mono"/>
                <a:cs typeface="Droid Sans Mono"/>
                <a:sym typeface="Droid Sans Mono"/>
              </a:rPr>
              <a:t>Dim</a:t>
            </a:r>
            <a:r>
              <a:rPr b="1" lang="es-ES" sz="1800">
                <a:solidFill>
                  <a:schemeClr val="dk1"/>
                </a:solidFill>
                <a:latin typeface="Droid Sans Mono"/>
                <a:ea typeface="Droid Sans Mono"/>
                <a:cs typeface="Droid Sans Mono"/>
                <a:sym typeface="Droid Sans Mono"/>
              </a:rPr>
              <a:t> Comando </a:t>
            </a:r>
            <a:r>
              <a:rPr b="1" lang="es-ES" sz="1800">
                <a:solidFill>
                  <a:srgbClr val="0000FF"/>
                </a:solidFill>
                <a:latin typeface="Droid Sans Mono"/>
                <a:ea typeface="Droid Sans Mono"/>
                <a:cs typeface="Droid Sans Mono"/>
                <a:sym typeface="Droid Sans Mono"/>
              </a:rPr>
              <a:t>As New </a:t>
            </a:r>
            <a:r>
              <a:rPr b="1" lang="es-ES" sz="1800">
                <a:solidFill>
                  <a:schemeClr val="dk1"/>
                </a:solidFill>
                <a:latin typeface="Droid Sans Mono"/>
                <a:ea typeface="Droid Sans Mono"/>
                <a:cs typeface="Droid Sans Mono"/>
                <a:sym typeface="Droid Sans Mono"/>
              </a:rPr>
              <a:t>SqlCommand(Sentencia, Conexion) </a:t>
            </a:r>
            <a:endParaRPr b="1" sz="1800">
              <a:solidFill>
                <a:schemeClr val="dk1"/>
              </a:solidFill>
              <a:latin typeface="Droid Sans Mono"/>
              <a:ea typeface="Droid Sans Mono"/>
              <a:cs typeface="Droid Sans Mono"/>
              <a:sym typeface="Droid Sans Mono"/>
            </a:endParaRPr>
          </a:p>
          <a:p>
            <a:pPr indent="0" lvl="0" marL="0" marR="0" rtl="0" algn="l">
              <a:spcBef>
                <a:spcPts val="0"/>
              </a:spcBef>
              <a:spcAft>
                <a:spcPts val="0"/>
              </a:spcAft>
              <a:buNone/>
            </a:pPr>
            <a:r>
              <a:rPr b="1" lang="es-ES" sz="1800">
                <a:solidFill>
                  <a:srgbClr val="0000FF"/>
                </a:solidFill>
                <a:latin typeface="Droid Sans Mono"/>
                <a:ea typeface="Droid Sans Mono"/>
                <a:cs typeface="Droid Sans Mono"/>
                <a:sym typeface="Droid Sans Mono"/>
              </a:rPr>
              <a:t>   Dim</a:t>
            </a:r>
            <a:r>
              <a:rPr b="1" lang="es-ES" sz="1800">
                <a:solidFill>
                  <a:schemeClr val="dk1"/>
                </a:solidFill>
                <a:latin typeface="Droid Sans Mono"/>
                <a:ea typeface="Droid Sans Mono"/>
                <a:cs typeface="Droid Sans Mono"/>
                <a:sym typeface="Droid Sans Mono"/>
              </a:rPr>
              <a:t> Resultado </a:t>
            </a:r>
            <a:r>
              <a:rPr b="1" lang="es-ES" sz="1800">
                <a:solidFill>
                  <a:srgbClr val="0000FF"/>
                </a:solidFill>
                <a:latin typeface="Droid Sans Mono"/>
                <a:ea typeface="Droid Sans Mono"/>
                <a:cs typeface="Droid Sans Mono"/>
                <a:sym typeface="Droid Sans Mono"/>
              </a:rPr>
              <a:t>As Integer </a:t>
            </a:r>
            <a:r>
              <a:rPr b="1" lang="es-ES" sz="1800">
                <a:solidFill>
                  <a:schemeClr val="dk1"/>
                </a:solidFill>
                <a:latin typeface="Droid Sans Mono"/>
                <a:ea typeface="Droid Sans Mono"/>
                <a:cs typeface="Droid Sans Mono"/>
                <a:sym typeface="Droid Sans Mono"/>
              </a:rPr>
              <a:t>= 0</a:t>
            </a:r>
            <a:endParaRPr b="1" sz="1800">
              <a:solidFill>
                <a:schemeClr val="dk1"/>
              </a:solidFill>
              <a:latin typeface="Droid Sans Mono"/>
              <a:ea typeface="Droid Sans Mono"/>
              <a:cs typeface="Droid Sans Mono"/>
              <a:sym typeface="Droid Sans Mono"/>
            </a:endParaRPr>
          </a:p>
          <a:p>
            <a:pPr indent="0" lvl="0" marL="0" marR="0" rtl="0" algn="l">
              <a:spcBef>
                <a:spcPts val="0"/>
              </a:spcBef>
              <a:spcAft>
                <a:spcPts val="0"/>
              </a:spcAft>
              <a:buNone/>
            </a:pPr>
            <a:r>
              <a:rPr b="1" lang="es-ES" sz="1800">
                <a:solidFill>
                  <a:schemeClr val="dk1"/>
                </a:solidFill>
                <a:latin typeface="Droid Sans Mono"/>
                <a:ea typeface="Droid Sans Mono"/>
                <a:cs typeface="Droid Sans Mono"/>
                <a:sym typeface="Droid Sans Mono"/>
              </a:rPr>
              <a:t>   Conexion.Open()</a:t>
            </a:r>
            <a:endParaRPr/>
          </a:p>
          <a:p>
            <a:pPr indent="0" lvl="0" marL="0" marR="0" rtl="0" algn="l">
              <a:spcBef>
                <a:spcPts val="0"/>
              </a:spcBef>
              <a:spcAft>
                <a:spcPts val="0"/>
              </a:spcAft>
              <a:buNone/>
            </a:pPr>
            <a:r>
              <a:rPr b="1" lang="es-ES" sz="1800">
                <a:solidFill>
                  <a:schemeClr val="dk1"/>
                </a:solidFill>
                <a:latin typeface="Droid Sans Mono"/>
                <a:ea typeface="Droid Sans Mono"/>
                <a:cs typeface="Droid Sans Mono"/>
                <a:sym typeface="Droid Sans Mono"/>
              </a:rPr>
              <a:t>   Resultado = Comando.ExecuteNonQuery()</a:t>
            </a:r>
            <a:endParaRPr/>
          </a:p>
          <a:p>
            <a:pPr indent="0" lvl="0" marL="0" marR="0" rtl="0" algn="l">
              <a:spcBef>
                <a:spcPts val="0"/>
              </a:spcBef>
              <a:spcAft>
                <a:spcPts val="0"/>
              </a:spcAft>
              <a:buNone/>
            </a:pPr>
            <a:r>
              <a:rPr b="1" lang="es-ES" sz="1800">
                <a:solidFill>
                  <a:schemeClr val="dk1"/>
                </a:solidFill>
                <a:latin typeface="Droid Sans Mono"/>
                <a:ea typeface="Droid Sans Mono"/>
                <a:cs typeface="Droid Sans Mono"/>
                <a:sym typeface="Droid Sans Mono"/>
              </a:rPr>
              <a:t>   Conexion.Close()</a:t>
            </a:r>
            <a:endParaRPr b="1" sz="1800">
              <a:solidFill>
                <a:schemeClr val="dk1"/>
              </a:solidFill>
              <a:latin typeface="Droid Sans Mono"/>
              <a:ea typeface="Droid Sans Mono"/>
              <a:cs typeface="Droid Sans Mono"/>
              <a:sym typeface="Droid Sans Mono"/>
            </a:endParaRPr>
          </a:p>
          <a:p>
            <a:pPr indent="0" lvl="0" marL="0" marR="0" rtl="0" algn="l">
              <a:spcBef>
                <a:spcPts val="0"/>
              </a:spcBef>
              <a:spcAft>
                <a:spcPts val="0"/>
              </a:spcAft>
              <a:buNone/>
            </a:pPr>
            <a:r>
              <a:rPr b="1" lang="es-ES" sz="1800">
                <a:solidFill>
                  <a:schemeClr val="dk1"/>
                </a:solidFill>
                <a:latin typeface="Droid Sans Mono"/>
                <a:ea typeface="Droid Sans Mono"/>
                <a:cs typeface="Droid Sans Mono"/>
                <a:sym typeface="Droid Sans Mono"/>
              </a:rPr>
              <a:t>   MessageBox.Show(</a:t>
            </a:r>
            <a:r>
              <a:rPr b="1" lang="es-ES" sz="1800">
                <a:solidFill>
                  <a:srgbClr val="FF0000"/>
                </a:solidFill>
                <a:latin typeface="Droid Sans Mono"/>
                <a:ea typeface="Droid Sans Mono"/>
                <a:cs typeface="Droid Sans Mono"/>
                <a:sym typeface="Droid Sans Mono"/>
              </a:rPr>
              <a:t>"Se han Agregado " </a:t>
            </a:r>
            <a:r>
              <a:rPr b="1" lang="es-ES" sz="1800">
                <a:solidFill>
                  <a:schemeClr val="dk1"/>
                </a:solidFill>
                <a:latin typeface="Droid Sans Mono"/>
                <a:ea typeface="Droid Sans Mono"/>
                <a:cs typeface="Droid Sans Mono"/>
                <a:sym typeface="Droid Sans Mono"/>
              </a:rPr>
              <a:t>&amp; resultado &amp;</a:t>
            </a:r>
            <a:endParaRPr/>
          </a:p>
          <a:p>
            <a:pPr indent="0" lvl="0" marL="0" marR="0" rtl="0" algn="l">
              <a:spcBef>
                <a:spcPts val="0"/>
              </a:spcBef>
              <a:spcAft>
                <a:spcPts val="0"/>
              </a:spcAft>
              <a:buNone/>
            </a:pPr>
            <a:r>
              <a:rPr b="1" lang="es-ES" sz="1800">
                <a:solidFill>
                  <a:srgbClr val="FF0000"/>
                </a:solidFill>
                <a:latin typeface="Droid Sans Mono"/>
                <a:ea typeface="Droid Sans Mono"/>
                <a:cs typeface="Droid Sans Mono"/>
                <a:sym typeface="Droid Sans Mono"/>
              </a:rPr>
              <a:t>" Filas"</a:t>
            </a:r>
            <a:r>
              <a:rPr b="1" lang="es-ES" sz="1800">
                <a:solidFill>
                  <a:schemeClr val="dk1"/>
                </a:solidFill>
                <a:latin typeface="Droid Sans Mono"/>
                <a:ea typeface="Droid Sans Mono"/>
                <a:cs typeface="Droid Sans Mono"/>
                <a:sym typeface="Droid Sans Mono"/>
              </a:rPr>
              <a:t>)</a:t>
            </a:r>
            <a:endParaRPr/>
          </a:p>
          <a:p>
            <a:pPr indent="0" lvl="0" marL="0" marR="0" rtl="0" algn="l">
              <a:spcBef>
                <a:spcPts val="0"/>
              </a:spcBef>
              <a:spcAft>
                <a:spcPts val="0"/>
              </a:spcAft>
              <a:buNone/>
            </a:pPr>
            <a:r>
              <a:rPr b="1" lang="es-ES" sz="1800">
                <a:solidFill>
                  <a:srgbClr val="0000FF"/>
                </a:solidFill>
                <a:latin typeface="Droid Sans Mono"/>
                <a:ea typeface="Droid Sans Mono"/>
                <a:cs typeface="Droid Sans Mono"/>
                <a:sym typeface="Droid Sans Mono"/>
              </a:rPr>
              <a:t>End Sub</a:t>
            </a:r>
            <a:r>
              <a:rPr b="1" lang="es-ES" sz="1800">
                <a:solidFill>
                  <a:schemeClr val="dk1"/>
                </a:solidFill>
                <a:latin typeface="Droid Sans Mono"/>
                <a:ea typeface="Droid Sans Mono"/>
                <a:cs typeface="Droid Sans Mono"/>
                <a:sym typeface="Droid Sans Mono"/>
              </a:rPr>
              <a:t>	</a:t>
            </a:r>
            <a:endParaRPr b="1" sz="1800">
              <a:solidFill>
                <a:schemeClr val="dk1"/>
              </a:solidFill>
              <a:latin typeface="Droid Sans Mono"/>
              <a:ea typeface="Droid Sans Mono"/>
              <a:cs typeface="Droid Sans Mono"/>
              <a:sym typeface="Droid Sans Mono"/>
            </a:endParaRPr>
          </a:p>
          <a:p>
            <a:pPr indent="0" lvl="0" marL="0" marR="0" rtl="0" algn="l">
              <a:spcBef>
                <a:spcPts val="0"/>
              </a:spcBef>
              <a:spcAft>
                <a:spcPts val="0"/>
              </a:spcAft>
              <a:buNone/>
            </a:pPr>
            <a:r>
              <a:t/>
            </a:r>
            <a:endParaRPr b="1" sz="1400">
              <a:solidFill>
                <a:schemeClr val="dk1"/>
              </a:solidFill>
              <a:latin typeface="Verdana"/>
              <a:ea typeface="Verdana"/>
              <a:cs typeface="Verdana"/>
              <a:sym typeface="Verdana"/>
            </a:endParaRPr>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1" name="Shape 81"/>
        <p:cNvGrpSpPr/>
        <p:nvPr/>
      </p:nvGrpSpPr>
      <p:grpSpPr>
        <a:xfrm>
          <a:off x="0" y="0"/>
          <a:ext cx="0" cy="0"/>
          <a:chOff x="0" y="0"/>
          <a:chExt cx="0" cy="0"/>
        </a:xfrm>
      </p:grpSpPr>
      <p:sp>
        <p:nvSpPr>
          <p:cNvPr id="82" name="Google Shape;82;p16"/>
          <p:cNvSpPr txBox="1"/>
          <p:nvPr>
            <p:ph idx="4294967295" type="ctrTitle"/>
          </p:nvPr>
        </p:nvSpPr>
        <p:spPr>
          <a:xfrm>
            <a:off x="457200" y="1382713"/>
            <a:ext cx="8382000" cy="750887"/>
          </a:xfrm>
          <a:prstGeom prst="rect">
            <a:avLst/>
          </a:prstGeom>
          <a:noFill/>
          <a:ln>
            <a:noFill/>
          </a:ln>
        </p:spPr>
        <p:txBody>
          <a:bodyPr anchorCtr="0" anchor="b" bIns="45700" lIns="91425" spcFirstLastPara="1" rIns="91425" wrap="square" tIns="45700">
            <a:noAutofit/>
          </a:bodyPr>
          <a:lstStyle/>
          <a:p>
            <a:pPr indent="0" lvl="0" marL="0" marR="0" rtl="0" algn="l">
              <a:lnSpc>
                <a:spcPct val="90000"/>
              </a:lnSpc>
              <a:spcBef>
                <a:spcPts val="0"/>
              </a:spcBef>
              <a:spcAft>
                <a:spcPts val="0"/>
              </a:spcAft>
              <a:buNone/>
            </a:pPr>
            <a:r>
              <a:rPr b="0" i="0" lang="es-ES" sz="4800" u="none" cap="none" strike="noStrike">
                <a:solidFill>
                  <a:schemeClr val="dk2"/>
                </a:solidFill>
                <a:latin typeface="Quattrocento Sans"/>
                <a:ea typeface="Quattrocento Sans"/>
                <a:cs typeface="Quattrocento Sans"/>
                <a:sym typeface="Quattrocento Sans"/>
              </a:rPr>
              <a:t>Acceso a Datos con ADO.Net</a:t>
            </a:r>
            <a:endParaRPr/>
          </a:p>
        </p:txBody>
      </p:sp>
      <p:pic>
        <p:nvPicPr>
          <p:cNvPr descr="db_update" id="83" name="Google Shape;83;p16"/>
          <p:cNvPicPr preferRelativeResize="0"/>
          <p:nvPr/>
        </p:nvPicPr>
        <p:blipFill rotWithShape="1">
          <a:blip r:embed="rId3">
            <a:alphaModFix/>
          </a:blip>
          <a:srcRect b="0" l="0" r="0" t="0"/>
          <a:stretch/>
        </p:blipFill>
        <p:spPr>
          <a:xfrm>
            <a:off x="7696200" y="4800600"/>
            <a:ext cx="1219200" cy="1219200"/>
          </a:xfrm>
          <a:prstGeom prst="rect">
            <a:avLst/>
          </a:prstGeom>
          <a:noFill/>
          <a:ln>
            <a:noFill/>
          </a:ln>
        </p:spPr>
      </p:pic>
      <p:pic>
        <p:nvPicPr>
          <p:cNvPr descr="mostrito2.gif" id="84" name="Google Shape;84;p16"/>
          <p:cNvPicPr preferRelativeResize="0"/>
          <p:nvPr/>
        </p:nvPicPr>
        <p:blipFill rotWithShape="1">
          <a:blip r:embed="rId4">
            <a:alphaModFix/>
          </a:blip>
          <a:srcRect b="0" l="0" r="0" t="0"/>
          <a:stretch/>
        </p:blipFill>
        <p:spPr>
          <a:xfrm>
            <a:off x="5040976" y="6231373"/>
            <a:ext cx="692320" cy="568571"/>
          </a:xfrm>
          <a:prstGeom prst="rect">
            <a:avLst/>
          </a:prstGeom>
          <a:noFill/>
          <a:ln>
            <a:noFill/>
          </a:ln>
        </p:spPr>
      </p:pic>
    </p:spTree>
  </p:cSld>
  <p:clrMapOvr>
    <a:masterClrMapping/>
  </p:clrMapOvr>
  <p:transition>
    <p:fade/>
  </p:transition>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0" name="Shape 250"/>
        <p:cNvGrpSpPr/>
        <p:nvPr/>
      </p:nvGrpSpPr>
      <p:grpSpPr>
        <a:xfrm>
          <a:off x="0" y="0"/>
          <a:ext cx="0" cy="0"/>
          <a:chOff x="0" y="0"/>
          <a:chExt cx="0" cy="0"/>
        </a:xfrm>
      </p:grpSpPr>
      <p:sp>
        <p:nvSpPr>
          <p:cNvPr id="251" name="Google Shape;251;p34"/>
          <p:cNvSpPr txBox="1"/>
          <p:nvPr>
            <p:ph idx="4294967295" type="title"/>
          </p:nvPr>
        </p:nvSpPr>
        <p:spPr>
          <a:xfrm>
            <a:off x="428596" y="87084"/>
            <a:ext cx="8382000" cy="750888"/>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None/>
            </a:pPr>
            <a:r>
              <a:rPr lang="es-ES"/>
              <a:t>Ejemplos</a:t>
            </a:r>
            <a:endParaRPr/>
          </a:p>
        </p:txBody>
      </p:sp>
      <p:pic>
        <p:nvPicPr>
          <p:cNvPr descr="mostrito2.gif" id="252" name="Google Shape;252;p34"/>
          <p:cNvPicPr preferRelativeResize="0"/>
          <p:nvPr/>
        </p:nvPicPr>
        <p:blipFill rotWithShape="1">
          <a:blip r:embed="rId3">
            <a:alphaModFix/>
          </a:blip>
          <a:srcRect b="0" l="0" r="0" t="0"/>
          <a:stretch/>
        </p:blipFill>
        <p:spPr>
          <a:xfrm>
            <a:off x="5040976" y="6231373"/>
            <a:ext cx="692320" cy="568571"/>
          </a:xfrm>
          <a:prstGeom prst="rect">
            <a:avLst/>
          </a:prstGeom>
          <a:noFill/>
          <a:ln>
            <a:noFill/>
          </a:ln>
        </p:spPr>
      </p:pic>
      <p:sp>
        <p:nvSpPr>
          <p:cNvPr id="253" name="Google Shape;253;p34"/>
          <p:cNvSpPr txBox="1"/>
          <p:nvPr/>
        </p:nvSpPr>
        <p:spPr>
          <a:xfrm>
            <a:off x="357158" y="928670"/>
            <a:ext cx="8143932" cy="529375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s-ES" sz="1800">
                <a:solidFill>
                  <a:srgbClr val="0000FF"/>
                </a:solidFill>
                <a:latin typeface="Droid Sans Mono"/>
                <a:ea typeface="Droid Sans Mono"/>
                <a:cs typeface="Droid Sans Mono"/>
                <a:sym typeface="Droid Sans Mono"/>
              </a:rPr>
              <a:t>Private Sub </a:t>
            </a:r>
            <a:r>
              <a:rPr b="1" lang="es-ES" sz="1800">
                <a:solidFill>
                  <a:schemeClr val="dk1"/>
                </a:solidFill>
                <a:latin typeface="Droid Sans Mono"/>
                <a:ea typeface="Droid Sans Mono"/>
                <a:cs typeface="Droid Sans Mono"/>
                <a:sym typeface="Droid Sans Mono"/>
              </a:rPr>
              <a:t>Cantidad_Alumnos</a:t>
            </a:r>
            <a:endParaRPr b="1" sz="1800">
              <a:solidFill>
                <a:schemeClr val="dk1"/>
              </a:solidFill>
              <a:latin typeface="Droid Sans Mono"/>
              <a:ea typeface="Droid Sans Mono"/>
              <a:cs typeface="Droid Sans Mono"/>
              <a:sym typeface="Droid Sans Mono"/>
            </a:endParaRPr>
          </a:p>
          <a:p>
            <a:pPr indent="0" lvl="0" marL="0" marR="0" rtl="0" algn="l">
              <a:spcBef>
                <a:spcPts val="0"/>
              </a:spcBef>
              <a:spcAft>
                <a:spcPts val="0"/>
              </a:spcAft>
              <a:buNone/>
            </a:pPr>
            <a:r>
              <a:rPr b="1" lang="es-ES" sz="1800">
                <a:solidFill>
                  <a:schemeClr val="dk1"/>
                </a:solidFill>
                <a:latin typeface="Droid Sans Mono"/>
                <a:ea typeface="Droid Sans Mono"/>
                <a:cs typeface="Droid Sans Mono"/>
                <a:sym typeface="Droid Sans Mono"/>
              </a:rPr>
              <a:t>   </a:t>
            </a:r>
            <a:r>
              <a:rPr b="1" lang="es-ES" sz="1800">
                <a:solidFill>
                  <a:srgbClr val="009900"/>
                </a:solidFill>
                <a:latin typeface="Droid Sans Mono"/>
                <a:ea typeface="Droid Sans Mono"/>
                <a:cs typeface="Droid Sans Mono"/>
                <a:sym typeface="Droid Sans Mono"/>
              </a:rPr>
              <a:t>'Crea el objeto Conexión y establece la cadena de </a:t>
            </a:r>
            <a:endParaRPr/>
          </a:p>
          <a:p>
            <a:pPr indent="0" lvl="0" marL="0" marR="0" rtl="0" algn="l">
              <a:spcBef>
                <a:spcPts val="0"/>
              </a:spcBef>
              <a:spcAft>
                <a:spcPts val="0"/>
              </a:spcAft>
              <a:buNone/>
            </a:pPr>
            <a:r>
              <a:rPr b="1" lang="es-ES" sz="1800">
                <a:solidFill>
                  <a:srgbClr val="009900"/>
                </a:solidFill>
                <a:latin typeface="Droid Sans Mono"/>
                <a:ea typeface="Droid Sans Mono"/>
                <a:cs typeface="Droid Sans Mono"/>
                <a:sym typeface="Droid Sans Mono"/>
              </a:rPr>
              <a:t>   'conexión</a:t>
            </a:r>
            <a:endParaRPr/>
          </a:p>
          <a:p>
            <a:pPr indent="0" lvl="0" marL="0" marR="0" rtl="0" algn="l">
              <a:spcBef>
                <a:spcPts val="0"/>
              </a:spcBef>
              <a:spcAft>
                <a:spcPts val="0"/>
              </a:spcAft>
              <a:buNone/>
            </a:pPr>
            <a:r>
              <a:rPr b="1" lang="es-ES" sz="1800">
                <a:solidFill>
                  <a:schemeClr val="dk1"/>
                </a:solidFill>
                <a:latin typeface="Droid Sans Mono"/>
                <a:ea typeface="Droid Sans Mono"/>
                <a:cs typeface="Droid Sans Mono"/>
                <a:sym typeface="Droid Sans Mono"/>
              </a:rPr>
              <a:t>   </a:t>
            </a:r>
            <a:r>
              <a:rPr b="1" lang="es-ES" sz="1800">
                <a:solidFill>
                  <a:srgbClr val="0000FF"/>
                </a:solidFill>
                <a:latin typeface="Droid Sans Mono"/>
                <a:ea typeface="Droid Sans Mono"/>
                <a:cs typeface="Droid Sans Mono"/>
                <a:sym typeface="Droid Sans Mono"/>
              </a:rPr>
              <a:t>Dim </a:t>
            </a:r>
            <a:r>
              <a:rPr b="1" lang="es-ES" sz="1800">
                <a:solidFill>
                  <a:schemeClr val="dk1"/>
                </a:solidFill>
                <a:latin typeface="Droid Sans Mono"/>
                <a:ea typeface="Droid Sans Mono"/>
                <a:cs typeface="Droid Sans Mono"/>
                <a:sym typeface="Droid Sans Mono"/>
              </a:rPr>
              <a:t>Conexion </a:t>
            </a:r>
            <a:r>
              <a:rPr b="1" lang="es-ES" sz="1800">
                <a:solidFill>
                  <a:srgbClr val="0000FF"/>
                </a:solidFill>
                <a:latin typeface="Droid Sans Mono"/>
                <a:ea typeface="Droid Sans Mono"/>
                <a:cs typeface="Droid Sans Mono"/>
                <a:sym typeface="Droid Sans Mono"/>
              </a:rPr>
              <a:t>As New </a:t>
            </a:r>
            <a:r>
              <a:rPr b="1" lang="es-ES" sz="1800">
                <a:solidFill>
                  <a:schemeClr val="dk1"/>
                </a:solidFill>
                <a:latin typeface="Droid Sans Mono"/>
                <a:ea typeface="Droid Sans Mono"/>
                <a:cs typeface="Droid Sans Mono"/>
                <a:sym typeface="Droid Sans Mono"/>
              </a:rPr>
              <a:t>SqlConnection(</a:t>
            </a:r>
            <a:r>
              <a:rPr b="1" lang="es-ES" sz="1800">
                <a:solidFill>
                  <a:srgbClr val="FF0000"/>
                </a:solidFill>
                <a:latin typeface="Droid Sans Mono"/>
                <a:ea typeface="Droid Sans Mono"/>
                <a:cs typeface="Droid Sans Mono"/>
                <a:sym typeface="Droid Sans Mono"/>
              </a:rPr>
              <a:t>"server=(local);database=BDEjemplo;</a:t>
            </a:r>
            <a:endParaRPr/>
          </a:p>
          <a:p>
            <a:pPr indent="0" lvl="0" marL="0" marR="0" rtl="0" algn="l">
              <a:spcBef>
                <a:spcPts val="0"/>
              </a:spcBef>
              <a:spcAft>
                <a:spcPts val="0"/>
              </a:spcAft>
              <a:buNone/>
            </a:pPr>
            <a:r>
              <a:rPr b="1" lang="es-ES" sz="1800">
                <a:solidFill>
                  <a:srgbClr val="FF0000"/>
                </a:solidFill>
                <a:latin typeface="Droid Sans Mono"/>
                <a:ea typeface="Droid Sans Mono"/>
                <a:cs typeface="Droid Sans Mono"/>
                <a:sym typeface="Droid Sans Mono"/>
              </a:rPr>
              <a:t>Integrated Security=true;"</a:t>
            </a:r>
            <a:r>
              <a:rPr b="1" lang="es-ES" sz="1800">
                <a:solidFill>
                  <a:schemeClr val="dk1"/>
                </a:solidFill>
                <a:latin typeface="Droid Sans Mono"/>
                <a:ea typeface="Droid Sans Mono"/>
                <a:cs typeface="Droid Sans Mono"/>
                <a:sym typeface="Droid Sans Mono"/>
              </a:rPr>
              <a:t>)</a:t>
            </a:r>
            <a:endParaRPr b="1" sz="1800">
              <a:solidFill>
                <a:schemeClr val="dk1"/>
              </a:solidFill>
              <a:latin typeface="Droid Sans Mono"/>
              <a:ea typeface="Droid Sans Mono"/>
              <a:cs typeface="Droid Sans Mono"/>
              <a:sym typeface="Droid Sans Mono"/>
            </a:endParaRPr>
          </a:p>
          <a:p>
            <a:pPr indent="0" lvl="0" marL="0" marR="0" rtl="0" algn="l">
              <a:spcBef>
                <a:spcPts val="0"/>
              </a:spcBef>
              <a:spcAft>
                <a:spcPts val="0"/>
              </a:spcAft>
              <a:buNone/>
            </a:pPr>
            <a:r>
              <a:rPr b="1" lang="es-ES" sz="1800">
                <a:solidFill>
                  <a:schemeClr val="dk1"/>
                </a:solidFill>
                <a:latin typeface="Droid Sans Mono"/>
                <a:ea typeface="Droid Sans Mono"/>
                <a:cs typeface="Droid Sans Mono"/>
                <a:sym typeface="Droid Sans Mono"/>
              </a:rPr>
              <a:t>   </a:t>
            </a:r>
            <a:r>
              <a:rPr b="1" lang="es-ES" sz="1800">
                <a:solidFill>
                  <a:srgbClr val="009900"/>
                </a:solidFill>
                <a:latin typeface="Droid Sans Mono"/>
                <a:ea typeface="Droid Sans Mono"/>
                <a:cs typeface="Droid Sans Mono"/>
                <a:sym typeface="Droid Sans Mono"/>
              </a:rPr>
              <a:t>'Crea la instrucción SQL a ejecutar</a:t>
            </a:r>
            <a:endParaRPr/>
          </a:p>
          <a:p>
            <a:pPr indent="0" lvl="0" marL="0" marR="0" rtl="0" algn="l">
              <a:spcBef>
                <a:spcPts val="0"/>
              </a:spcBef>
              <a:spcAft>
                <a:spcPts val="0"/>
              </a:spcAft>
              <a:buNone/>
            </a:pPr>
            <a:r>
              <a:rPr b="1" lang="es-ES" sz="1800">
                <a:solidFill>
                  <a:schemeClr val="dk1"/>
                </a:solidFill>
                <a:latin typeface="Droid Sans Mono"/>
                <a:ea typeface="Droid Sans Mono"/>
                <a:cs typeface="Droid Sans Mono"/>
                <a:sym typeface="Droid Sans Mono"/>
              </a:rPr>
              <a:t>   </a:t>
            </a:r>
            <a:r>
              <a:rPr b="1" lang="es-ES" sz="1800">
                <a:solidFill>
                  <a:srgbClr val="0000FF"/>
                </a:solidFill>
                <a:latin typeface="Droid Sans Mono"/>
                <a:ea typeface="Droid Sans Mono"/>
                <a:cs typeface="Droid Sans Mono"/>
                <a:sym typeface="Droid Sans Mono"/>
              </a:rPr>
              <a:t>Dim</a:t>
            </a:r>
            <a:r>
              <a:rPr b="1" lang="es-ES" sz="1800">
                <a:solidFill>
                  <a:schemeClr val="dk1"/>
                </a:solidFill>
                <a:latin typeface="Droid Sans Mono"/>
                <a:ea typeface="Droid Sans Mono"/>
                <a:cs typeface="Droid Sans Mono"/>
                <a:sym typeface="Droid Sans Mono"/>
              </a:rPr>
              <a:t> Sentencia </a:t>
            </a:r>
            <a:r>
              <a:rPr b="1" lang="es-ES" sz="1800">
                <a:solidFill>
                  <a:srgbClr val="0000FF"/>
                </a:solidFill>
                <a:latin typeface="Droid Sans Mono"/>
                <a:ea typeface="Droid Sans Mono"/>
                <a:cs typeface="Droid Sans Mono"/>
                <a:sym typeface="Droid Sans Mono"/>
              </a:rPr>
              <a:t>As String </a:t>
            </a:r>
            <a:r>
              <a:rPr b="1" lang="es-ES" sz="1800">
                <a:solidFill>
                  <a:schemeClr val="dk1"/>
                </a:solidFill>
                <a:latin typeface="Droid Sans Mono"/>
                <a:ea typeface="Droid Sans Mono"/>
                <a:cs typeface="Droid Sans Mono"/>
                <a:sym typeface="Droid Sans Mono"/>
              </a:rPr>
              <a:t>= </a:t>
            </a:r>
            <a:r>
              <a:rPr b="1" lang="es-ES" sz="1800">
                <a:solidFill>
                  <a:srgbClr val="FF0000"/>
                </a:solidFill>
                <a:latin typeface="Droid Sans Mono"/>
                <a:ea typeface="Droid Sans Mono"/>
                <a:cs typeface="Droid Sans Mono"/>
                <a:sym typeface="Droid Sans Mono"/>
              </a:rPr>
              <a:t>"Select Cantidad=Count(*) </a:t>
            </a:r>
            <a:endParaRPr/>
          </a:p>
          <a:p>
            <a:pPr indent="0" lvl="0" marL="0" marR="0" rtl="0" algn="l">
              <a:spcBef>
                <a:spcPts val="0"/>
              </a:spcBef>
              <a:spcAft>
                <a:spcPts val="0"/>
              </a:spcAft>
              <a:buNone/>
            </a:pPr>
            <a:r>
              <a:rPr b="1" lang="es-ES" sz="1800">
                <a:solidFill>
                  <a:srgbClr val="FF0000"/>
                </a:solidFill>
                <a:latin typeface="Droid Sans Mono"/>
                <a:ea typeface="Droid Sans Mono"/>
                <a:cs typeface="Droid Sans Mono"/>
                <a:sym typeface="Droid Sans Mono"/>
              </a:rPr>
              <a:t>From Alumnos"</a:t>
            </a:r>
            <a:endParaRPr b="1" sz="1800">
              <a:solidFill>
                <a:srgbClr val="FF0000"/>
              </a:solidFill>
              <a:latin typeface="Droid Sans Mono"/>
              <a:ea typeface="Droid Sans Mono"/>
              <a:cs typeface="Droid Sans Mono"/>
              <a:sym typeface="Droid Sans Mono"/>
            </a:endParaRPr>
          </a:p>
          <a:p>
            <a:pPr indent="0" lvl="0" marL="0" marR="0" rtl="0" algn="l">
              <a:spcBef>
                <a:spcPts val="0"/>
              </a:spcBef>
              <a:spcAft>
                <a:spcPts val="0"/>
              </a:spcAft>
              <a:buNone/>
            </a:pPr>
            <a:r>
              <a:rPr b="1" lang="es-ES" sz="1800">
                <a:solidFill>
                  <a:schemeClr val="dk1"/>
                </a:solidFill>
                <a:latin typeface="Droid Sans Mono"/>
                <a:ea typeface="Droid Sans Mono"/>
                <a:cs typeface="Droid Sans Mono"/>
                <a:sym typeface="Droid Sans Mono"/>
              </a:rPr>
              <a:t>   </a:t>
            </a:r>
            <a:r>
              <a:rPr b="1" lang="es-ES" sz="1800">
                <a:solidFill>
                  <a:srgbClr val="009900"/>
                </a:solidFill>
                <a:latin typeface="Droid Sans Mono"/>
                <a:ea typeface="Droid Sans Mono"/>
                <a:cs typeface="Droid Sans Mono"/>
                <a:sym typeface="Droid Sans Mono"/>
              </a:rPr>
              <a:t>'Crea el comando SQL</a:t>
            </a:r>
            <a:endParaRPr/>
          </a:p>
          <a:p>
            <a:pPr indent="0" lvl="0" marL="0" marR="0" rtl="0" algn="l">
              <a:spcBef>
                <a:spcPts val="0"/>
              </a:spcBef>
              <a:spcAft>
                <a:spcPts val="0"/>
              </a:spcAft>
              <a:buNone/>
            </a:pPr>
            <a:r>
              <a:rPr b="1" lang="es-ES" sz="1800">
                <a:solidFill>
                  <a:schemeClr val="dk1"/>
                </a:solidFill>
                <a:latin typeface="Droid Sans Mono"/>
                <a:ea typeface="Droid Sans Mono"/>
                <a:cs typeface="Droid Sans Mono"/>
                <a:sym typeface="Droid Sans Mono"/>
              </a:rPr>
              <a:t>   </a:t>
            </a:r>
            <a:r>
              <a:rPr b="1" lang="es-ES" sz="1800">
                <a:solidFill>
                  <a:srgbClr val="0000FF"/>
                </a:solidFill>
                <a:latin typeface="Droid Sans Mono"/>
                <a:ea typeface="Droid Sans Mono"/>
                <a:cs typeface="Droid Sans Mono"/>
                <a:sym typeface="Droid Sans Mono"/>
              </a:rPr>
              <a:t>Dim</a:t>
            </a:r>
            <a:r>
              <a:rPr b="1" lang="es-ES" sz="1800">
                <a:solidFill>
                  <a:schemeClr val="dk1"/>
                </a:solidFill>
                <a:latin typeface="Droid Sans Mono"/>
                <a:ea typeface="Droid Sans Mono"/>
                <a:cs typeface="Droid Sans Mono"/>
                <a:sym typeface="Droid Sans Mono"/>
              </a:rPr>
              <a:t> Comando </a:t>
            </a:r>
            <a:r>
              <a:rPr b="1" lang="es-ES" sz="1800">
                <a:solidFill>
                  <a:srgbClr val="0000FF"/>
                </a:solidFill>
                <a:latin typeface="Droid Sans Mono"/>
                <a:ea typeface="Droid Sans Mono"/>
                <a:cs typeface="Droid Sans Mono"/>
                <a:sym typeface="Droid Sans Mono"/>
              </a:rPr>
              <a:t>As New </a:t>
            </a:r>
            <a:r>
              <a:rPr b="1" lang="es-ES" sz="1800">
                <a:solidFill>
                  <a:schemeClr val="dk1"/>
                </a:solidFill>
                <a:latin typeface="Droid Sans Mono"/>
                <a:ea typeface="Droid Sans Mono"/>
                <a:cs typeface="Droid Sans Mono"/>
                <a:sym typeface="Droid Sans Mono"/>
              </a:rPr>
              <a:t>SqlCommand(Sentencia, Conexion) </a:t>
            </a:r>
            <a:endParaRPr/>
          </a:p>
          <a:p>
            <a:pPr indent="0" lvl="0" marL="0" marR="0" rtl="0" algn="l">
              <a:spcBef>
                <a:spcPts val="0"/>
              </a:spcBef>
              <a:spcAft>
                <a:spcPts val="0"/>
              </a:spcAft>
              <a:buNone/>
            </a:pPr>
            <a:r>
              <a:rPr b="1" lang="es-ES" sz="1800">
                <a:solidFill>
                  <a:schemeClr val="dk1"/>
                </a:solidFill>
                <a:latin typeface="Droid Sans Mono"/>
                <a:ea typeface="Droid Sans Mono"/>
                <a:cs typeface="Droid Sans Mono"/>
                <a:sym typeface="Droid Sans Mono"/>
              </a:rPr>
              <a:t>   </a:t>
            </a:r>
            <a:r>
              <a:rPr b="1" lang="es-ES" sz="1800">
                <a:solidFill>
                  <a:srgbClr val="0000FF"/>
                </a:solidFill>
                <a:latin typeface="Droid Sans Mono"/>
                <a:ea typeface="Droid Sans Mono"/>
                <a:cs typeface="Droid Sans Mono"/>
                <a:sym typeface="Droid Sans Mono"/>
              </a:rPr>
              <a:t>Dim</a:t>
            </a:r>
            <a:r>
              <a:rPr b="1" lang="es-ES" sz="1800">
                <a:solidFill>
                  <a:schemeClr val="dk1"/>
                </a:solidFill>
                <a:latin typeface="Droid Sans Mono"/>
                <a:ea typeface="Droid Sans Mono"/>
                <a:cs typeface="Droid Sans Mono"/>
                <a:sym typeface="Droid Sans Mono"/>
              </a:rPr>
              <a:t> Resultado </a:t>
            </a:r>
            <a:r>
              <a:rPr b="1" lang="es-ES" sz="1800">
                <a:solidFill>
                  <a:srgbClr val="0000FF"/>
                </a:solidFill>
                <a:latin typeface="Droid Sans Mono"/>
                <a:ea typeface="Droid Sans Mono"/>
                <a:cs typeface="Droid Sans Mono"/>
                <a:sym typeface="Droid Sans Mono"/>
              </a:rPr>
              <a:t>As Integer </a:t>
            </a:r>
            <a:r>
              <a:rPr b="1" lang="es-ES" sz="1800">
                <a:solidFill>
                  <a:schemeClr val="dk1"/>
                </a:solidFill>
                <a:latin typeface="Droid Sans Mono"/>
                <a:ea typeface="Droid Sans Mono"/>
                <a:cs typeface="Droid Sans Mono"/>
                <a:sym typeface="Droid Sans Mono"/>
              </a:rPr>
              <a:t>= 0</a:t>
            </a:r>
            <a:endParaRPr/>
          </a:p>
          <a:p>
            <a:pPr indent="0" lvl="0" marL="0" marR="0" rtl="0" algn="l">
              <a:spcBef>
                <a:spcPts val="0"/>
              </a:spcBef>
              <a:spcAft>
                <a:spcPts val="0"/>
              </a:spcAft>
              <a:buNone/>
            </a:pPr>
            <a:r>
              <a:rPr b="1" lang="es-ES" sz="1800">
                <a:solidFill>
                  <a:schemeClr val="dk1"/>
                </a:solidFill>
                <a:latin typeface="Droid Sans Mono"/>
                <a:ea typeface="Droid Sans Mono"/>
                <a:cs typeface="Droid Sans Mono"/>
                <a:sym typeface="Droid Sans Mono"/>
              </a:rPr>
              <a:t>   Conexion.Open()</a:t>
            </a:r>
            <a:endParaRPr/>
          </a:p>
          <a:p>
            <a:pPr indent="0" lvl="0" marL="0" marR="0" rtl="0" algn="l">
              <a:spcBef>
                <a:spcPts val="0"/>
              </a:spcBef>
              <a:spcAft>
                <a:spcPts val="0"/>
              </a:spcAft>
              <a:buNone/>
            </a:pPr>
            <a:r>
              <a:rPr b="1" lang="es-ES" sz="1800">
                <a:solidFill>
                  <a:schemeClr val="dk1"/>
                </a:solidFill>
                <a:latin typeface="Droid Sans Mono"/>
                <a:ea typeface="Droid Sans Mono"/>
                <a:cs typeface="Droid Sans Mono"/>
                <a:sym typeface="Droid Sans Mono"/>
              </a:rPr>
              <a:t>   Resultado = Comando.ExecuteScalar()</a:t>
            </a:r>
            <a:endParaRPr/>
          </a:p>
          <a:p>
            <a:pPr indent="0" lvl="0" marL="0" marR="0" rtl="0" algn="l">
              <a:spcBef>
                <a:spcPts val="0"/>
              </a:spcBef>
              <a:spcAft>
                <a:spcPts val="0"/>
              </a:spcAft>
              <a:buNone/>
            </a:pPr>
            <a:r>
              <a:rPr b="1" lang="es-ES" sz="1800">
                <a:solidFill>
                  <a:schemeClr val="dk1"/>
                </a:solidFill>
                <a:latin typeface="Droid Sans Mono"/>
                <a:ea typeface="Droid Sans Mono"/>
                <a:cs typeface="Droid Sans Mono"/>
                <a:sym typeface="Droid Sans Mono"/>
              </a:rPr>
              <a:t>   Conexion.Close()</a:t>
            </a:r>
            <a:endParaRPr/>
          </a:p>
          <a:p>
            <a:pPr indent="0" lvl="0" marL="0" marR="0" rtl="0" algn="l">
              <a:spcBef>
                <a:spcPts val="0"/>
              </a:spcBef>
              <a:spcAft>
                <a:spcPts val="0"/>
              </a:spcAft>
              <a:buNone/>
            </a:pPr>
            <a:r>
              <a:rPr b="1" lang="es-ES" sz="1800">
                <a:solidFill>
                  <a:schemeClr val="dk1"/>
                </a:solidFill>
                <a:latin typeface="Droid Sans Mono"/>
                <a:ea typeface="Droid Sans Mono"/>
                <a:cs typeface="Droid Sans Mono"/>
                <a:sym typeface="Droid Sans Mono"/>
              </a:rPr>
              <a:t>   MessageBox.Show(</a:t>
            </a:r>
            <a:r>
              <a:rPr b="1" lang="es-ES" sz="1800">
                <a:solidFill>
                  <a:srgbClr val="FF0000"/>
                </a:solidFill>
                <a:latin typeface="Droid Sans Mono"/>
                <a:ea typeface="Droid Sans Mono"/>
                <a:cs typeface="Droid Sans Mono"/>
                <a:sym typeface="Droid Sans Mono"/>
              </a:rPr>
              <a:t>"Se han Encontrado: "</a:t>
            </a:r>
            <a:r>
              <a:rPr b="1" lang="es-ES" sz="1800">
                <a:solidFill>
                  <a:schemeClr val="dk1"/>
                </a:solidFill>
                <a:latin typeface="Droid Sans Mono"/>
                <a:ea typeface="Droid Sans Mono"/>
                <a:cs typeface="Droid Sans Mono"/>
                <a:sym typeface="Droid Sans Mono"/>
              </a:rPr>
              <a:t> &amp; resultado &amp;</a:t>
            </a:r>
            <a:endParaRPr/>
          </a:p>
          <a:p>
            <a:pPr indent="0" lvl="0" marL="0" marR="0" rtl="0" algn="l">
              <a:spcBef>
                <a:spcPts val="0"/>
              </a:spcBef>
              <a:spcAft>
                <a:spcPts val="0"/>
              </a:spcAft>
              <a:buNone/>
            </a:pPr>
            <a:r>
              <a:rPr b="1" lang="es-ES" sz="1800">
                <a:solidFill>
                  <a:srgbClr val="FF0000"/>
                </a:solidFill>
                <a:latin typeface="Droid Sans Mono"/>
                <a:ea typeface="Droid Sans Mono"/>
                <a:cs typeface="Droid Sans Mono"/>
                <a:sym typeface="Droid Sans Mono"/>
              </a:rPr>
              <a:t>" Alumnos"</a:t>
            </a:r>
            <a:r>
              <a:rPr b="1" lang="es-ES" sz="1800">
                <a:solidFill>
                  <a:schemeClr val="dk1"/>
                </a:solidFill>
                <a:latin typeface="Droid Sans Mono"/>
                <a:ea typeface="Droid Sans Mono"/>
                <a:cs typeface="Droid Sans Mono"/>
                <a:sym typeface="Droid Sans Mono"/>
              </a:rPr>
              <a:t>)</a:t>
            </a:r>
            <a:endParaRPr/>
          </a:p>
          <a:p>
            <a:pPr indent="0" lvl="0" marL="0" marR="0" rtl="0" algn="l">
              <a:spcBef>
                <a:spcPts val="0"/>
              </a:spcBef>
              <a:spcAft>
                <a:spcPts val="0"/>
              </a:spcAft>
              <a:buNone/>
            </a:pPr>
            <a:r>
              <a:rPr b="1" lang="es-ES" sz="1800">
                <a:solidFill>
                  <a:srgbClr val="0000FF"/>
                </a:solidFill>
                <a:latin typeface="Droid Sans Mono"/>
                <a:ea typeface="Droid Sans Mono"/>
                <a:cs typeface="Droid Sans Mono"/>
                <a:sym typeface="Droid Sans Mono"/>
              </a:rPr>
              <a:t>End Sub</a:t>
            </a:r>
            <a:r>
              <a:rPr b="1" lang="es-ES" sz="1800">
                <a:solidFill>
                  <a:schemeClr val="dk1"/>
                </a:solidFill>
                <a:latin typeface="Droid Sans Mono"/>
                <a:ea typeface="Droid Sans Mono"/>
                <a:cs typeface="Droid Sans Mono"/>
                <a:sym typeface="Droid Sans Mono"/>
              </a:rPr>
              <a:t>	</a:t>
            </a:r>
            <a:endParaRPr b="1" sz="1800">
              <a:solidFill>
                <a:schemeClr val="dk1"/>
              </a:solidFill>
              <a:latin typeface="Droid Sans Mono"/>
              <a:ea typeface="Droid Sans Mono"/>
              <a:cs typeface="Droid Sans Mono"/>
              <a:sym typeface="Droid Sans Mono"/>
            </a:endParaRPr>
          </a:p>
          <a:p>
            <a:pPr indent="0" lvl="0" marL="0" marR="0" rtl="0" algn="l">
              <a:spcBef>
                <a:spcPts val="0"/>
              </a:spcBef>
              <a:spcAft>
                <a:spcPts val="0"/>
              </a:spcAft>
              <a:buNone/>
            </a:pPr>
            <a:r>
              <a:t/>
            </a:r>
            <a:endParaRPr b="1" sz="1400">
              <a:solidFill>
                <a:schemeClr val="dk1"/>
              </a:solidFill>
              <a:latin typeface="Droid Sans Mono"/>
              <a:ea typeface="Droid Sans Mono"/>
              <a:cs typeface="Droid Sans Mono"/>
              <a:sym typeface="Droid Sans Mono"/>
            </a:endParaRPr>
          </a:p>
        </p:txBody>
      </p:sp>
    </p:spTree>
  </p:cSld>
  <p:clrMapOvr>
    <a:masterClrMapping/>
  </p:clrMapOvr>
  <p:transition>
    <p:fade/>
  </p:transition>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7" name="Shape 257"/>
        <p:cNvGrpSpPr/>
        <p:nvPr/>
      </p:nvGrpSpPr>
      <p:grpSpPr>
        <a:xfrm>
          <a:off x="0" y="0"/>
          <a:ext cx="0" cy="0"/>
          <a:chOff x="0" y="0"/>
          <a:chExt cx="0" cy="0"/>
        </a:xfrm>
      </p:grpSpPr>
      <p:sp>
        <p:nvSpPr>
          <p:cNvPr id="258" name="Google Shape;258;p35"/>
          <p:cNvSpPr txBox="1"/>
          <p:nvPr>
            <p:ph idx="4294967295" type="title"/>
          </p:nvPr>
        </p:nvSpPr>
        <p:spPr>
          <a:xfrm>
            <a:off x="384175" y="0"/>
            <a:ext cx="8382000" cy="750888"/>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None/>
            </a:pPr>
            <a:r>
              <a:rPr lang="es-ES"/>
              <a:t>La clase DataReader</a:t>
            </a:r>
            <a:endParaRPr/>
          </a:p>
        </p:txBody>
      </p:sp>
      <p:sp>
        <p:nvSpPr>
          <p:cNvPr id="259" name="Google Shape;259;p35"/>
          <p:cNvSpPr txBox="1"/>
          <p:nvPr>
            <p:ph idx="4294967295" type="body"/>
          </p:nvPr>
        </p:nvSpPr>
        <p:spPr>
          <a:xfrm>
            <a:off x="357158" y="857232"/>
            <a:ext cx="8410575" cy="4605350"/>
          </a:xfrm>
          <a:prstGeom prst="rect">
            <a:avLst/>
          </a:prstGeom>
          <a:noFill/>
          <a:ln>
            <a:noFill/>
          </a:ln>
        </p:spPr>
        <p:txBody>
          <a:bodyPr anchorCtr="0" anchor="t" bIns="45700" lIns="91425" spcFirstLastPara="1" rIns="91425" wrap="square" tIns="45700">
            <a:noAutofit/>
          </a:bodyPr>
          <a:lstStyle/>
          <a:p>
            <a:pPr indent="-319088" lvl="0" marL="319088" rtl="0" algn="l">
              <a:lnSpc>
                <a:spcPct val="90000"/>
              </a:lnSpc>
              <a:spcBef>
                <a:spcPts val="0"/>
              </a:spcBef>
              <a:spcAft>
                <a:spcPts val="0"/>
              </a:spcAft>
              <a:buSzPts val="2500"/>
              <a:buChar char="•"/>
            </a:pPr>
            <a:r>
              <a:rPr lang="es-ES" sz="2500"/>
              <a:t>Permite la navegación hacia adelante y de sólo lectura de los registros devueltos por una consulta SELECT. </a:t>
            </a:r>
            <a:endParaRPr/>
          </a:p>
          <a:p>
            <a:pPr indent="-319088" lvl="0" marL="319088" rtl="0" algn="l">
              <a:lnSpc>
                <a:spcPct val="90000"/>
              </a:lnSpc>
              <a:spcBef>
                <a:spcPts val="750"/>
              </a:spcBef>
              <a:spcAft>
                <a:spcPts val="0"/>
              </a:spcAft>
              <a:buSzPts val="2500"/>
              <a:buChar char="•"/>
            </a:pPr>
            <a:r>
              <a:rPr lang="es-ES" sz="2500"/>
              <a:t>Trabaja de manera conectada durante todo el tiempo que se esté utilizando. </a:t>
            </a:r>
            <a:endParaRPr/>
          </a:p>
          <a:p>
            <a:pPr indent="-319088" lvl="0" marL="319088" rtl="0" algn="l">
              <a:lnSpc>
                <a:spcPct val="90000"/>
              </a:lnSpc>
              <a:spcBef>
                <a:spcPts val="750"/>
              </a:spcBef>
              <a:spcAft>
                <a:spcPts val="0"/>
              </a:spcAft>
              <a:buSzPts val="2500"/>
              <a:buChar char="•"/>
            </a:pPr>
            <a:r>
              <a:rPr lang="es-ES" sz="2500"/>
              <a:t>Se crea después de ejecutar el método </a:t>
            </a:r>
            <a:r>
              <a:rPr b="1" lang="es-ES" sz="2500"/>
              <a:t>ExecuteReader() </a:t>
            </a:r>
            <a:r>
              <a:rPr lang="es-ES" sz="2500"/>
              <a:t>de un objeto </a:t>
            </a:r>
            <a:r>
              <a:rPr b="1" lang="es-ES" sz="2500"/>
              <a:t>Command</a:t>
            </a:r>
            <a:r>
              <a:rPr lang="es-ES" sz="2500"/>
              <a:t> basado en una consulta SQL o de un procedimiento almacenado que utilice un SELECT.</a:t>
            </a:r>
            <a:endParaRPr sz="2500"/>
          </a:p>
        </p:txBody>
      </p:sp>
      <p:pic>
        <p:nvPicPr>
          <p:cNvPr descr="mostrito2.gif" id="260" name="Google Shape;260;p35"/>
          <p:cNvPicPr preferRelativeResize="0"/>
          <p:nvPr/>
        </p:nvPicPr>
        <p:blipFill rotWithShape="1">
          <a:blip r:embed="rId3">
            <a:alphaModFix/>
          </a:blip>
          <a:srcRect b="0" l="0" r="0" t="0"/>
          <a:stretch/>
        </p:blipFill>
        <p:spPr>
          <a:xfrm>
            <a:off x="5040976" y="6231373"/>
            <a:ext cx="692320" cy="568571"/>
          </a:xfrm>
          <a:prstGeom prst="rect">
            <a:avLst/>
          </a:prstGeom>
          <a:noFill/>
          <a:ln>
            <a:noFill/>
          </a:ln>
        </p:spPr>
      </p:pic>
    </p:spTree>
  </p:cSld>
  <p:clrMapOvr>
    <a:masterClrMapping/>
  </p:clrMapOvr>
  <p:transition>
    <p:fade/>
  </p:transition>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4" name="Shape 264"/>
        <p:cNvGrpSpPr/>
        <p:nvPr/>
      </p:nvGrpSpPr>
      <p:grpSpPr>
        <a:xfrm>
          <a:off x="0" y="0"/>
          <a:ext cx="0" cy="0"/>
          <a:chOff x="0" y="0"/>
          <a:chExt cx="0" cy="0"/>
        </a:xfrm>
      </p:grpSpPr>
      <p:sp>
        <p:nvSpPr>
          <p:cNvPr id="265" name="Google Shape;265;p36"/>
          <p:cNvSpPr txBox="1"/>
          <p:nvPr>
            <p:ph idx="4294967295" type="title"/>
          </p:nvPr>
        </p:nvSpPr>
        <p:spPr>
          <a:xfrm>
            <a:off x="384175" y="228600"/>
            <a:ext cx="8382000" cy="750888"/>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None/>
            </a:pPr>
            <a:r>
              <a:rPr lang="es-ES"/>
              <a:t>Propiedades DataReader</a:t>
            </a:r>
            <a:endParaRPr/>
          </a:p>
        </p:txBody>
      </p:sp>
      <p:sp>
        <p:nvSpPr>
          <p:cNvPr id="266" name="Google Shape;266;p36"/>
          <p:cNvSpPr txBox="1"/>
          <p:nvPr>
            <p:ph idx="4294967295" type="body"/>
          </p:nvPr>
        </p:nvSpPr>
        <p:spPr>
          <a:xfrm>
            <a:off x="381000" y="1066801"/>
            <a:ext cx="8410575" cy="4648216"/>
          </a:xfrm>
          <a:prstGeom prst="rect">
            <a:avLst/>
          </a:prstGeom>
          <a:noFill/>
          <a:ln>
            <a:noFill/>
          </a:ln>
        </p:spPr>
        <p:txBody>
          <a:bodyPr anchorCtr="0" anchor="t" bIns="45700" lIns="91425" spcFirstLastPara="1" rIns="91425" wrap="square" tIns="45700">
            <a:noAutofit/>
          </a:bodyPr>
          <a:lstStyle/>
          <a:p>
            <a:pPr indent="-319088" lvl="0" marL="319088" rtl="0" algn="l">
              <a:lnSpc>
                <a:spcPct val="80000"/>
              </a:lnSpc>
              <a:spcBef>
                <a:spcPts val="0"/>
              </a:spcBef>
              <a:spcAft>
                <a:spcPts val="0"/>
              </a:spcAft>
              <a:buSzPts val="3200"/>
              <a:buChar char="•"/>
            </a:pPr>
            <a:r>
              <a:rPr lang="es-ES"/>
              <a:t>Propiedades más comunes: </a:t>
            </a:r>
            <a:endParaRPr/>
          </a:p>
          <a:p>
            <a:pPr indent="-273050" lvl="1" marL="639763" rtl="0" algn="l">
              <a:lnSpc>
                <a:spcPct val="80000"/>
              </a:lnSpc>
              <a:spcBef>
                <a:spcPts val="720"/>
              </a:spcBef>
              <a:spcAft>
                <a:spcPts val="0"/>
              </a:spcAft>
              <a:buSzPts val="2400"/>
              <a:buChar char="•"/>
            </a:pPr>
            <a:r>
              <a:rPr b="1" lang="es-ES" sz="2400"/>
              <a:t>FieldCount</a:t>
            </a:r>
            <a:r>
              <a:rPr lang="es-ES" sz="2400"/>
              <a:t> : Número de columnas de la fila actual. </a:t>
            </a:r>
            <a:endParaRPr/>
          </a:p>
          <a:p>
            <a:pPr indent="-273050" lvl="1" marL="639763" rtl="0" algn="l">
              <a:lnSpc>
                <a:spcPct val="80000"/>
              </a:lnSpc>
              <a:spcBef>
                <a:spcPts val="720"/>
              </a:spcBef>
              <a:spcAft>
                <a:spcPts val="0"/>
              </a:spcAft>
              <a:buSzPts val="2400"/>
              <a:buChar char="•"/>
            </a:pPr>
            <a:r>
              <a:rPr b="1" lang="es-ES" sz="2400"/>
              <a:t>IsClosed</a:t>
            </a:r>
            <a:r>
              <a:rPr lang="es-ES" sz="2400"/>
              <a:t> : Indica si está (</a:t>
            </a:r>
            <a:r>
              <a:rPr b="1" lang="es-ES" sz="2400"/>
              <a:t>True</a:t>
            </a:r>
            <a:r>
              <a:rPr lang="es-ES" sz="2400"/>
              <a:t>) o no cerrado (</a:t>
            </a:r>
            <a:r>
              <a:rPr b="1" lang="es-ES" sz="2400"/>
              <a:t>False</a:t>
            </a:r>
            <a:r>
              <a:rPr lang="es-ES" sz="2400"/>
              <a:t>). </a:t>
            </a:r>
            <a:endParaRPr/>
          </a:p>
          <a:p>
            <a:pPr indent="-273049" lvl="1" marL="639763" rtl="0" algn="l">
              <a:lnSpc>
                <a:spcPct val="80000"/>
              </a:lnSpc>
              <a:spcBef>
                <a:spcPts val="660"/>
              </a:spcBef>
              <a:spcAft>
                <a:spcPts val="0"/>
              </a:spcAft>
              <a:buSzPts val="2200"/>
              <a:buNone/>
            </a:pPr>
            <a:r>
              <a:t/>
            </a:r>
            <a:endParaRPr sz="2200"/>
          </a:p>
          <a:p>
            <a:pPr indent="-319088" lvl="0" marL="319088" rtl="0" algn="l">
              <a:lnSpc>
                <a:spcPct val="80000"/>
              </a:lnSpc>
              <a:spcBef>
                <a:spcPts val="960"/>
              </a:spcBef>
              <a:spcAft>
                <a:spcPts val="0"/>
              </a:spcAft>
              <a:buSzPts val="3200"/>
              <a:buChar char="•"/>
            </a:pPr>
            <a:r>
              <a:rPr lang="es-ES"/>
              <a:t>Métodos</a:t>
            </a:r>
            <a:endParaRPr/>
          </a:p>
          <a:p>
            <a:pPr indent="-273050" lvl="1" marL="639763" rtl="0" algn="l">
              <a:lnSpc>
                <a:spcPct val="80000"/>
              </a:lnSpc>
              <a:spcBef>
                <a:spcPts val="720"/>
              </a:spcBef>
              <a:spcAft>
                <a:spcPts val="0"/>
              </a:spcAft>
              <a:buSzPts val="2400"/>
              <a:buChar char="•"/>
            </a:pPr>
            <a:r>
              <a:rPr b="1" lang="es-ES" sz="2400"/>
              <a:t>Close()</a:t>
            </a:r>
            <a:r>
              <a:rPr lang="es-ES" sz="2400"/>
              <a:t> : Cierra el </a:t>
            </a:r>
            <a:r>
              <a:rPr b="1" lang="es-ES" sz="2400"/>
              <a:t>DataReader </a:t>
            </a:r>
            <a:r>
              <a:rPr lang="es-ES" sz="2400"/>
              <a:t>liberando los recursos.  </a:t>
            </a:r>
            <a:endParaRPr/>
          </a:p>
          <a:p>
            <a:pPr indent="-273050" lvl="1" marL="639763" rtl="0" algn="l">
              <a:lnSpc>
                <a:spcPct val="80000"/>
              </a:lnSpc>
              <a:spcBef>
                <a:spcPts val="720"/>
              </a:spcBef>
              <a:spcAft>
                <a:spcPts val="0"/>
              </a:spcAft>
              <a:buSzPts val="2400"/>
              <a:buChar char="•"/>
            </a:pPr>
            <a:r>
              <a:rPr b="1" lang="es-ES" sz="2400"/>
              <a:t>Read()</a:t>
            </a:r>
            <a:r>
              <a:rPr lang="es-ES" sz="2400"/>
              <a:t> : Ubica el cursor al siguiente registro permitiendo recuperar los valores. Además, devolverá </a:t>
            </a:r>
            <a:r>
              <a:rPr b="1" lang="es-ES" sz="2400"/>
              <a:t>True</a:t>
            </a:r>
            <a:r>
              <a:rPr lang="es-ES" sz="2400"/>
              <a:t> si hay más  elementos por Leer dentro del DataReader y </a:t>
            </a:r>
            <a:r>
              <a:rPr b="1" lang="es-ES" sz="2400"/>
              <a:t>False</a:t>
            </a:r>
            <a:r>
              <a:rPr lang="es-ES" sz="2400"/>
              <a:t> si hemos llegado al final del conjunto de registros. </a:t>
            </a:r>
            <a:endParaRPr/>
          </a:p>
          <a:p>
            <a:pPr indent="-273049" lvl="1" marL="639763" rtl="0" algn="l">
              <a:lnSpc>
                <a:spcPct val="80000"/>
              </a:lnSpc>
              <a:spcBef>
                <a:spcPts val="660"/>
              </a:spcBef>
              <a:spcAft>
                <a:spcPts val="0"/>
              </a:spcAft>
              <a:buSzPts val="2200"/>
              <a:buFont typeface="Noto Sans Symbols"/>
              <a:buNone/>
            </a:pPr>
            <a:r>
              <a:t/>
            </a:r>
            <a:endParaRPr sz="2200"/>
          </a:p>
        </p:txBody>
      </p:sp>
      <p:pic>
        <p:nvPicPr>
          <p:cNvPr descr="mostrito2.gif" id="267" name="Google Shape;267;p36"/>
          <p:cNvPicPr preferRelativeResize="0"/>
          <p:nvPr/>
        </p:nvPicPr>
        <p:blipFill rotWithShape="1">
          <a:blip r:embed="rId3">
            <a:alphaModFix/>
          </a:blip>
          <a:srcRect b="0" l="0" r="0" t="0"/>
          <a:stretch/>
        </p:blipFill>
        <p:spPr>
          <a:xfrm>
            <a:off x="5040976" y="6231373"/>
            <a:ext cx="692320" cy="568571"/>
          </a:xfrm>
          <a:prstGeom prst="rect">
            <a:avLst/>
          </a:prstGeom>
          <a:noFill/>
          <a:ln>
            <a:noFill/>
          </a:ln>
        </p:spPr>
      </p:pic>
    </p:spTree>
  </p:cSld>
  <p:clrMapOvr>
    <a:masterClrMapping/>
  </p:clrMapOvr>
  <p:transition>
    <p:fade/>
  </p:transition>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1" name="Shape 271"/>
        <p:cNvGrpSpPr/>
        <p:nvPr/>
      </p:nvGrpSpPr>
      <p:grpSpPr>
        <a:xfrm>
          <a:off x="0" y="0"/>
          <a:ext cx="0" cy="0"/>
          <a:chOff x="0" y="0"/>
          <a:chExt cx="0" cy="0"/>
        </a:xfrm>
      </p:grpSpPr>
      <p:sp>
        <p:nvSpPr>
          <p:cNvPr id="272" name="Google Shape;272;p37"/>
          <p:cNvSpPr txBox="1"/>
          <p:nvPr>
            <p:ph idx="4294967295" type="ctrTitle"/>
          </p:nvPr>
        </p:nvSpPr>
        <p:spPr>
          <a:xfrm>
            <a:off x="428596" y="857232"/>
            <a:ext cx="8382000" cy="1512887"/>
          </a:xfrm>
          <a:prstGeom prst="rect">
            <a:avLst/>
          </a:prstGeom>
          <a:noFill/>
          <a:ln>
            <a:noFill/>
          </a:ln>
        </p:spPr>
        <p:txBody>
          <a:bodyPr anchorCtr="0" anchor="b" bIns="45700" lIns="91425" spcFirstLastPara="1" rIns="91425" wrap="square" tIns="45700">
            <a:noAutofit/>
          </a:bodyPr>
          <a:lstStyle/>
          <a:p>
            <a:pPr indent="0" lvl="0" marL="0" marR="0" rtl="0" algn="l">
              <a:lnSpc>
                <a:spcPct val="90000"/>
              </a:lnSpc>
              <a:spcBef>
                <a:spcPts val="0"/>
              </a:spcBef>
              <a:spcAft>
                <a:spcPts val="0"/>
              </a:spcAft>
              <a:buNone/>
            </a:pPr>
            <a:r>
              <a:rPr b="0" i="0" lang="es-ES" sz="4800" u="none" cap="none" strike="noStrike">
                <a:solidFill>
                  <a:schemeClr val="dk2"/>
                </a:solidFill>
                <a:latin typeface="Quattrocento Sans"/>
                <a:ea typeface="Quattrocento Sans"/>
                <a:cs typeface="Quattrocento Sans"/>
                <a:sym typeface="Quattrocento Sans"/>
              </a:rPr>
              <a:t>Demo: Recuperación de Datos con un DataReader</a:t>
            </a:r>
            <a:endParaRPr b="0" i="0" sz="4800" u="none" cap="none" strike="noStrike">
              <a:solidFill>
                <a:schemeClr val="dk2"/>
              </a:solidFill>
              <a:latin typeface="Quattrocento Sans"/>
              <a:ea typeface="Quattrocento Sans"/>
              <a:cs typeface="Quattrocento Sans"/>
              <a:sym typeface="Quattrocento Sans"/>
            </a:endParaRPr>
          </a:p>
        </p:txBody>
      </p:sp>
      <p:pic>
        <p:nvPicPr>
          <p:cNvPr descr="db_update" id="273" name="Google Shape;273;p37"/>
          <p:cNvPicPr preferRelativeResize="0"/>
          <p:nvPr/>
        </p:nvPicPr>
        <p:blipFill rotWithShape="1">
          <a:blip r:embed="rId3">
            <a:alphaModFix/>
          </a:blip>
          <a:srcRect b="0" l="0" r="0" t="0"/>
          <a:stretch/>
        </p:blipFill>
        <p:spPr>
          <a:xfrm>
            <a:off x="7696200" y="4800600"/>
            <a:ext cx="1219200" cy="1219200"/>
          </a:xfrm>
          <a:prstGeom prst="rect">
            <a:avLst/>
          </a:prstGeom>
          <a:noFill/>
          <a:ln>
            <a:noFill/>
          </a:ln>
        </p:spPr>
      </p:pic>
      <p:sp>
        <p:nvSpPr>
          <p:cNvPr id="274" name="Google Shape;274;p37"/>
          <p:cNvSpPr txBox="1"/>
          <p:nvPr/>
        </p:nvSpPr>
        <p:spPr>
          <a:xfrm>
            <a:off x="500034" y="2500306"/>
            <a:ext cx="8229600" cy="2308324"/>
          </a:xfrm>
          <a:prstGeom prst="rect">
            <a:avLst/>
          </a:prstGeom>
          <a:noFill/>
          <a:ln>
            <a:noFill/>
          </a:ln>
        </p:spPr>
        <p:txBody>
          <a:bodyPr anchorCtr="0" anchor="t" bIns="45700" lIns="91425" spcFirstLastPara="1" rIns="91425" wrap="square" tIns="45700">
            <a:noAutofit/>
          </a:bodyPr>
          <a:lstStyle/>
          <a:p>
            <a:pPr indent="-319088" lvl="0" marL="319088" marR="0" rtl="0" algn="l">
              <a:lnSpc>
                <a:spcPct val="90000"/>
              </a:lnSpc>
              <a:spcBef>
                <a:spcPts val="0"/>
              </a:spcBef>
              <a:spcAft>
                <a:spcPts val="0"/>
              </a:spcAft>
              <a:buClr>
                <a:schemeClr val="dk2"/>
              </a:buClr>
              <a:buSzPts val="3200"/>
              <a:buFont typeface="Noto Sans Symbols"/>
              <a:buChar char="•"/>
            </a:pPr>
            <a:r>
              <a:rPr b="0" i="0" lang="es-ES" sz="3200" u="none" cap="none" strike="noStrike">
                <a:solidFill>
                  <a:schemeClr val="dk1"/>
                </a:solidFill>
                <a:latin typeface="Quattrocento Sans"/>
                <a:ea typeface="Quattrocento Sans"/>
                <a:cs typeface="Quattrocento Sans"/>
                <a:sym typeface="Quattrocento Sans"/>
              </a:rPr>
              <a:t>El siguiente ejemplo muestra como devolveríamos la lista de todos</a:t>
            </a:r>
            <a:r>
              <a:rPr b="0" i="0" lang="es-ES" sz="3200" u="none" cap="none" strike="noStrike">
                <a:solidFill>
                  <a:schemeClr val="dk1"/>
                </a:solidFill>
                <a:latin typeface="Quattrocento Sans"/>
                <a:ea typeface="Quattrocento Sans"/>
                <a:cs typeface="Quattrocento Sans"/>
                <a:sym typeface="Quattrocento Sans"/>
              </a:rPr>
              <a:t> l</a:t>
            </a:r>
            <a:r>
              <a:rPr b="0" i="0" lang="es-ES" sz="3200" u="none" cap="none" strike="noStrike">
                <a:solidFill>
                  <a:schemeClr val="dk1"/>
                </a:solidFill>
                <a:latin typeface="Quattrocento Sans"/>
                <a:ea typeface="Quattrocento Sans"/>
                <a:cs typeface="Quattrocento Sans"/>
                <a:sym typeface="Quattrocento Sans"/>
              </a:rPr>
              <a:t>os registros de una tabla de una Base de </a:t>
            </a:r>
            <a:r>
              <a:rPr b="0" lang="es-ES" sz="3200">
                <a:solidFill>
                  <a:schemeClr val="dk1"/>
                </a:solidFill>
                <a:latin typeface="Quattrocento Sans"/>
                <a:ea typeface="Quattrocento Sans"/>
                <a:cs typeface="Quattrocento Sans"/>
                <a:sym typeface="Quattrocento Sans"/>
              </a:rPr>
              <a:t>D</a:t>
            </a:r>
            <a:r>
              <a:rPr b="0" i="0" lang="es-ES" sz="3200" u="none" cap="none" strike="noStrike">
                <a:solidFill>
                  <a:schemeClr val="dk1"/>
                </a:solidFill>
                <a:latin typeface="Quattrocento Sans"/>
                <a:ea typeface="Quattrocento Sans"/>
                <a:cs typeface="Quattrocento Sans"/>
                <a:sym typeface="Quattrocento Sans"/>
              </a:rPr>
              <a:t>atos que se encuentra en un servidor SQL Server.</a:t>
            </a:r>
            <a:endParaRPr/>
          </a:p>
        </p:txBody>
      </p:sp>
      <p:pic>
        <p:nvPicPr>
          <p:cNvPr descr="mostrito2.gif" id="275" name="Google Shape;275;p37"/>
          <p:cNvPicPr preferRelativeResize="0"/>
          <p:nvPr/>
        </p:nvPicPr>
        <p:blipFill rotWithShape="1">
          <a:blip r:embed="rId4">
            <a:alphaModFix/>
          </a:blip>
          <a:srcRect b="0" l="0" r="0" t="0"/>
          <a:stretch/>
        </p:blipFill>
        <p:spPr>
          <a:xfrm>
            <a:off x="5040976" y="6231373"/>
            <a:ext cx="692320" cy="568571"/>
          </a:xfrm>
          <a:prstGeom prst="rect">
            <a:avLst/>
          </a:prstGeom>
          <a:noFill/>
          <a:ln>
            <a:noFill/>
          </a:ln>
        </p:spPr>
      </p:pic>
    </p:spTree>
  </p:cSld>
  <p:clrMapOvr>
    <a:masterClrMapping/>
  </p:clrMapOvr>
  <p:transition>
    <p:fade/>
  </p:transition>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9" name="Shape 279"/>
        <p:cNvGrpSpPr/>
        <p:nvPr/>
      </p:nvGrpSpPr>
      <p:grpSpPr>
        <a:xfrm>
          <a:off x="0" y="0"/>
          <a:ext cx="0" cy="0"/>
          <a:chOff x="0" y="0"/>
          <a:chExt cx="0" cy="0"/>
        </a:xfrm>
      </p:grpSpPr>
      <p:sp>
        <p:nvSpPr>
          <p:cNvPr id="280" name="Google Shape;280;p38"/>
          <p:cNvSpPr txBox="1"/>
          <p:nvPr>
            <p:ph idx="4294967295" type="title"/>
          </p:nvPr>
        </p:nvSpPr>
        <p:spPr>
          <a:xfrm>
            <a:off x="384175" y="39918"/>
            <a:ext cx="8382000" cy="750888"/>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None/>
            </a:pPr>
            <a:r>
              <a:rPr lang="es-ES"/>
              <a:t>Ejemplo DataReader </a:t>
            </a:r>
            <a:endParaRPr/>
          </a:p>
        </p:txBody>
      </p:sp>
      <p:pic>
        <p:nvPicPr>
          <p:cNvPr descr="mostrito2.gif" id="281" name="Google Shape;281;p38"/>
          <p:cNvPicPr preferRelativeResize="0"/>
          <p:nvPr/>
        </p:nvPicPr>
        <p:blipFill rotWithShape="1">
          <a:blip r:embed="rId3">
            <a:alphaModFix/>
          </a:blip>
          <a:srcRect b="0" l="0" r="0" t="0"/>
          <a:stretch/>
        </p:blipFill>
        <p:spPr>
          <a:xfrm>
            <a:off x="5040976" y="6231373"/>
            <a:ext cx="692320" cy="568571"/>
          </a:xfrm>
          <a:prstGeom prst="rect">
            <a:avLst/>
          </a:prstGeom>
          <a:noFill/>
          <a:ln>
            <a:noFill/>
          </a:ln>
        </p:spPr>
      </p:pic>
      <p:sp>
        <p:nvSpPr>
          <p:cNvPr id="282" name="Google Shape;282;p38"/>
          <p:cNvSpPr txBox="1"/>
          <p:nvPr/>
        </p:nvSpPr>
        <p:spPr>
          <a:xfrm>
            <a:off x="584854" y="903968"/>
            <a:ext cx="6715172" cy="544174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s-ES" sz="1400">
                <a:solidFill>
                  <a:srgbClr val="0000FF"/>
                </a:solidFill>
                <a:latin typeface="Verdana"/>
                <a:ea typeface="Verdana"/>
                <a:cs typeface="Verdana"/>
                <a:sym typeface="Verdana"/>
              </a:rPr>
              <a:t>Private Sub </a:t>
            </a:r>
            <a:r>
              <a:rPr b="1" lang="es-ES" sz="1400">
                <a:solidFill>
                  <a:schemeClr val="dk1"/>
                </a:solidFill>
                <a:latin typeface="Verdana"/>
                <a:ea typeface="Verdana"/>
                <a:cs typeface="Verdana"/>
                <a:sym typeface="Verdana"/>
              </a:rPr>
              <a:t>Listado_Alumnos</a:t>
            </a:r>
            <a:endParaRPr b="1" sz="1400">
              <a:solidFill>
                <a:schemeClr val="dk1"/>
              </a:solidFill>
              <a:latin typeface="Verdana"/>
              <a:ea typeface="Verdana"/>
              <a:cs typeface="Verdana"/>
              <a:sym typeface="Verdana"/>
            </a:endParaRPr>
          </a:p>
          <a:p>
            <a:pPr indent="0" lvl="0" marL="0" marR="0" rtl="0" algn="l">
              <a:spcBef>
                <a:spcPts val="0"/>
              </a:spcBef>
              <a:spcAft>
                <a:spcPts val="0"/>
              </a:spcAft>
              <a:buNone/>
            </a:pPr>
            <a:r>
              <a:rPr b="1" lang="es-ES" sz="1400">
                <a:solidFill>
                  <a:schemeClr val="dk1"/>
                </a:solidFill>
                <a:latin typeface="Verdana"/>
                <a:ea typeface="Verdana"/>
                <a:cs typeface="Verdana"/>
                <a:sym typeface="Verdana"/>
              </a:rPr>
              <a:t>   </a:t>
            </a:r>
            <a:r>
              <a:rPr b="1" lang="es-ES" sz="1400">
                <a:solidFill>
                  <a:srgbClr val="009900"/>
                </a:solidFill>
                <a:latin typeface="Verdana"/>
                <a:ea typeface="Verdana"/>
                <a:cs typeface="Verdana"/>
                <a:sym typeface="Verdana"/>
              </a:rPr>
              <a:t>'Crea el objeto Conexión y establece la cadena de conexión</a:t>
            </a:r>
            <a:endParaRPr/>
          </a:p>
          <a:p>
            <a:pPr indent="0" lvl="0" marL="0" marR="0" rtl="0" algn="l">
              <a:spcBef>
                <a:spcPts val="0"/>
              </a:spcBef>
              <a:spcAft>
                <a:spcPts val="0"/>
              </a:spcAft>
              <a:buNone/>
            </a:pPr>
            <a:r>
              <a:rPr b="1" lang="es-ES" sz="1400">
                <a:solidFill>
                  <a:schemeClr val="dk1"/>
                </a:solidFill>
                <a:latin typeface="Verdana"/>
                <a:ea typeface="Verdana"/>
                <a:cs typeface="Verdana"/>
                <a:sym typeface="Verdana"/>
              </a:rPr>
              <a:t>   </a:t>
            </a:r>
            <a:r>
              <a:rPr b="1" lang="es-ES" sz="1400">
                <a:solidFill>
                  <a:srgbClr val="0000FF"/>
                </a:solidFill>
                <a:latin typeface="Verdana"/>
                <a:ea typeface="Verdana"/>
                <a:cs typeface="Verdana"/>
                <a:sym typeface="Verdana"/>
              </a:rPr>
              <a:t>Dim</a:t>
            </a:r>
            <a:r>
              <a:rPr b="1" lang="es-ES" sz="1400">
                <a:solidFill>
                  <a:schemeClr val="dk1"/>
                </a:solidFill>
                <a:latin typeface="Verdana"/>
                <a:ea typeface="Verdana"/>
                <a:cs typeface="Verdana"/>
                <a:sym typeface="Verdana"/>
              </a:rPr>
              <a:t> Conexion </a:t>
            </a:r>
            <a:r>
              <a:rPr b="1" lang="es-ES" sz="1400">
                <a:solidFill>
                  <a:srgbClr val="0000FF"/>
                </a:solidFill>
                <a:latin typeface="Verdana"/>
                <a:ea typeface="Verdana"/>
                <a:cs typeface="Verdana"/>
                <a:sym typeface="Verdana"/>
              </a:rPr>
              <a:t>As New </a:t>
            </a:r>
            <a:r>
              <a:rPr b="1" lang="es-ES" sz="1400">
                <a:solidFill>
                  <a:schemeClr val="dk1"/>
                </a:solidFill>
                <a:latin typeface="Verdana"/>
                <a:ea typeface="Verdana"/>
                <a:cs typeface="Verdana"/>
                <a:sym typeface="Verdana"/>
              </a:rPr>
              <a:t>SqlConnection(</a:t>
            </a:r>
            <a:r>
              <a:rPr b="1" lang="es-ES" sz="1400">
                <a:solidFill>
                  <a:srgbClr val="FF0000"/>
                </a:solidFill>
                <a:latin typeface="Verdana"/>
                <a:ea typeface="Verdana"/>
                <a:cs typeface="Verdana"/>
                <a:sym typeface="Verdana"/>
              </a:rPr>
              <a:t>"server=(local);database=BDEjemplo;</a:t>
            </a:r>
            <a:endParaRPr/>
          </a:p>
          <a:p>
            <a:pPr indent="0" lvl="0" marL="0" marR="0" rtl="0" algn="l">
              <a:spcBef>
                <a:spcPts val="0"/>
              </a:spcBef>
              <a:spcAft>
                <a:spcPts val="0"/>
              </a:spcAft>
              <a:buNone/>
            </a:pPr>
            <a:r>
              <a:rPr b="1" lang="es-ES" sz="1400">
                <a:solidFill>
                  <a:srgbClr val="FF0000"/>
                </a:solidFill>
                <a:latin typeface="Verdana"/>
                <a:ea typeface="Verdana"/>
                <a:cs typeface="Verdana"/>
                <a:sym typeface="Verdana"/>
              </a:rPr>
              <a:t>Integrated Security=true;"</a:t>
            </a:r>
            <a:r>
              <a:rPr b="1" lang="es-ES" sz="1400">
                <a:solidFill>
                  <a:schemeClr val="dk1"/>
                </a:solidFill>
                <a:latin typeface="Verdana"/>
                <a:ea typeface="Verdana"/>
                <a:cs typeface="Verdana"/>
                <a:sym typeface="Verdana"/>
              </a:rPr>
              <a:t>)</a:t>
            </a:r>
            <a:endParaRPr b="1" sz="1400">
              <a:solidFill>
                <a:schemeClr val="dk1"/>
              </a:solidFill>
              <a:latin typeface="Verdana"/>
              <a:ea typeface="Verdana"/>
              <a:cs typeface="Verdana"/>
              <a:sym typeface="Verdana"/>
            </a:endParaRPr>
          </a:p>
          <a:p>
            <a:pPr indent="0" lvl="0" marL="0" marR="0" rtl="0" algn="l">
              <a:spcBef>
                <a:spcPts val="0"/>
              </a:spcBef>
              <a:spcAft>
                <a:spcPts val="0"/>
              </a:spcAft>
              <a:buNone/>
            </a:pPr>
            <a:r>
              <a:rPr b="1" lang="es-ES" sz="1400">
                <a:solidFill>
                  <a:schemeClr val="dk1"/>
                </a:solidFill>
                <a:latin typeface="Verdana"/>
                <a:ea typeface="Verdana"/>
                <a:cs typeface="Verdana"/>
                <a:sym typeface="Verdana"/>
              </a:rPr>
              <a:t> </a:t>
            </a:r>
            <a:endParaRPr b="1" sz="1400">
              <a:solidFill>
                <a:schemeClr val="dk1"/>
              </a:solidFill>
              <a:latin typeface="Verdana"/>
              <a:ea typeface="Verdana"/>
              <a:cs typeface="Verdana"/>
              <a:sym typeface="Verdana"/>
            </a:endParaRPr>
          </a:p>
          <a:p>
            <a:pPr indent="0" lvl="0" marL="0" marR="0" rtl="0" algn="l">
              <a:spcBef>
                <a:spcPts val="0"/>
              </a:spcBef>
              <a:spcAft>
                <a:spcPts val="0"/>
              </a:spcAft>
              <a:buNone/>
            </a:pPr>
            <a:r>
              <a:rPr b="1" lang="es-ES" sz="1400">
                <a:solidFill>
                  <a:schemeClr val="dk1"/>
                </a:solidFill>
                <a:latin typeface="Verdana"/>
                <a:ea typeface="Verdana"/>
                <a:cs typeface="Verdana"/>
                <a:sym typeface="Verdana"/>
              </a:rPr>
              <a:t>   </a:t>
            </a:r>
            <a:r>
              <a:rPr b="1" lang="es-ES" sz="1400">
                <a:solidFill>
                  <a:srgbClr val="009900"/>
                </a:solidFill>
                <a:latin typeface="Verdana"/>
                <a:ea typeface="Verdana"/>
                <a:cs typeface="Verdana"/>
                <a:sym typeface="Verdana"/>
              </a:rPr>
              <a:t>'Crea la instrucción SQL a ejecutar</a:t>
            </a:r>
            <a:endParaRPr/>
          </a:p>
          <a:p>
            <a:pPr indent="0" lvl="0" marL="0" marR="0" rtl="0" algn="l">
              <a:spcBef>
                <a:spcPts val="0"/>
              </a:spcBef>
              <a:spcAft>
                <a:spcPts val="0"/>
              </a:spcAft>
              <a:buNone/>
            </a:pPr>
            <a:r>
              <a:rPr b="1" lang="es-ES" sz="1400">
                <a:solidFill>
                  <a:schemeClr val="dk1"/>
                </a:solidFill>
                <a:latin typeface="Verdana"/>
                <a:ea typeface="Verdana"/>
                <a:cs typeface="Verdana"/>
                <a:sym typeface="Verdana"/>
              </a:rPr>
              <a:t>   </a:t>
            </a:r>
            <a:r>
              <a:rPr b="1" lang="es-ES" sz="1400">
                <a:solidFill>
                  <a:srgbClr val="0000FF"/>
                </a:solidFill>
                <a:latin typeface="Verdana"/>
                <a:ea typeface="Verdana"/>
                <a:cs typeface="Verdana"/>
                <a:sym typeface="Verdana"/>
              </a:rPr>
              <a:t>Dim</a:t>
            </a:r>
            <a:r>
              <a:rPr b="1" lang="es-ES" sz="1400">
                <a:solidFill>
                  <a:schemeClr val="dk1"/>
                </a:solidFill>
                <a:latin typeface="Verdana"/>
                <a:ea typeface="Verdana"/>
                <a:cs typeface="Verdana"/>
                <a:sym typeface="Verdana"/>
              </a:rPr>
              <a:t> Sentencia </a:t>
            </a:r>
            <a:r>
              <a:rPr b="1" lang="es-ES" sz="1400">
                <a:solidFill>
                  <a:srgbClr val="0000FF"/>
                </a:solidFill>
                <a:latin typeface="Verdana"/>
                <a:ea typeface="Verdana"/>
                <a:cs typeface="Verdana"/>
                <a:sym typeface="Verdana"/>
              </a:rPr>
              <a:t>As String </a:t>
            </a:r>
            <a:r>
              <a:rPr b="1" lang="es-ES" sz="1400">
                <a:solidFill>
                  <a:schemeClr val="dk1"/>
                </a:solidFill>
                <a:latin typeface="Verdana"/>
                <a:ea typeface="Verdana"/>
                <a:cs typeface="Verdana"/>
                <a:sym typeface="Verdana"/>
              </a:rPr>
              <a:t>= </a:t>
            </a:r>
            <a:r>
              <a:rPr b="1" lang="es-ES" sz="1400">
                <a:solidFill>
                  <a:srgbClr val="FF0000"/>
                </a:solidFill>
                <a:latin typeface="Verdana"/>
                <a:ea typeface="Verdana"/>
                <a:cs typeface="Verdana"/>
                <a:sym typeface="Verdana"/>
              </a:rPr>
              <a:t>"Select  NomAlu From Alumnos"</a:t>
            </a:r>
            <a:endParaRPr b="1" sz="1400">
              <a:solidFill>
                <a:srgbClr val="FF0000"/>
              </a:solidFill>
              <a:latin typeface="Verdana"/>
              <a:ea typeface="Verdana"/>
              <a:cs typeface="Verdana"/>
              <a:sym typeface="Verdana"/>
            </a:endParaRPr>
          </a:p>
          <a:p>
            <a:pPr indent="0" lvl="0" marL="0" marR="0" rtl="0" algn="l">
              <a:spcBef>
                <a:spcPts val="0"/>
              </a:spcBef>
              <a:spcAft>
                <a:spcPts val="0"/>
              </a:spcAft>
              <a:buNone/>
            </a:pPr>
            <a:r>
              <a:rPr b="1" lang="es-ES" sz="1400">
                <a:solidFill>
                  <a:schemeClr val="dk1"/>
                </a:solidFill>
                <a:latin typeface="Verdana"/>
                <a:ea typeface="Verdana"/>
                <a:cs typeface="Verdana"/>
                <a:sym typeface="Verdana"/>
              </a:rPr>
              <a:t> </a:t>
            </a:r>
            <a:endParaRPr b="1" sz="1400">
              <a:solidFill>
                <a:schemeClr val="dk1"/>
              </a:solidFill>
              <a:latin typeface="Verdana"/>
              <a:ea typeface="Verdana"/>
              <a:cs typeface="Verdana"/>
              <a:sym typeface="Verdana"/>
            </a:endParaRPr>
          </a:p>
          <a:p>
            <a:pPr indent="0" lvl="0" marL="0" marR="0" rtl="0" algn="l">
              <a:spcBef>
                <a:spcPts val="0"/>
              </a:spcBef>
              <a:spcAft>
                <a:spcPts val="0"/>
              </a:spcAft>
              <a:buNone/>
            </a:pPr>
            <a:r>
              <a:rPr b="1" lang="es-ES" sz="1400">
                <a:solidFill>
                  <a:srgbClr val="009900"/>
                </a:solidFill>
                <a:latin typeface="Verdana"/>
                <a:ea typeface="Verdana"/>
                <a:cs typeface="Verdana"/>
                <a:sym typeface="Verdana"/>
              </a:rPr>
              <a:t>   'Crea el comando SQL</a:t>
            </a:r>
            <a:endParaRPr/>
          </a:p>
          <a:p>
            <a:pPr indent="0" lvl="0" marL="0" marR="0" rtl="0" algn="l">
              <a:spcBef>
                <a:spcPts val="0"/>
              </a:spcBef>
              <a:spcAft>
                <a:spcPts val="0"/>
              </a:spcAft>
              <a:buNone/>
            </a:pPr>
            <a:r>
              <a:rPr b="1" lang="es-ES" sz="1400">
                <a:solidFill>
                  <a:schemeClr val="dk1"/>
                </a:solidFill>
                <a:latin typeface="Verdana"/>
                <a:ea typeface="Verdana"/>
                <a:cs typeface="Verdana"/>
                <a:sym typeface="Verdana"/>
              </a:rPr>
              <a:t>   </a:t>
            </a:r>
            <a:r>
              <a:rPr b="1" lang="es-ES" sz="1400">
                <a:solidFill>
                  <a:srgbClr val="0000FF"/>
                </a:solidFill>
                <a:latin typeface="Verdana"/>
                <a:ea typeface="Verdana"/>
                <a:cs typeface="Verdana"/>
                <a:sym typeface="Verdana"/>
              </a:rPr>
              <a:t>Dim</a:t>
            </a:r>
            <a:r>
              <a:rPr b="1" lang="es-ES" sz="1400">
                <a:solidFill>
                  <a:schemeClr val="dk1"/>
                </a:solidFill>
                <a:latin typeface="Verdana"/>
                <a:ea typeface="Verdana"/>
                <a:cs typeface="Verdana"/>
                <a:sym typeface="Verdana"/>
              </a:rPr>
              <a:t> Comando </a:t>
            </a:r>
            <a:r>
              <a:rPr b="1" lang="es-ES" sz="1400">
                <a:solidFill>
                  <a:srgbClr val="0000FF"/>
                </a:solidFill>
                <a:latin typeface="Verdana"/>
                <a:ea typeface="Verdana"/>
                <a:cs typeface="Verdana"/>
                <a:sym typeface="Verdana"/>
              </a:rPr>
              <a:t>As New </a:t>
            </a:r>
            <a:r>
              <a:rPr b="1" lang="es-ES" sz="1400">
                <a:solidFill>
                  <a:schemeClr val="dk1"/>
                </a:solidFill>
                <a:latin typeface="Verdana"/>
                <a:ea typeface="Verdana"/>
                <a:cs typeface="Verdana"/>
                <a:sym typeface="Verdana"/>
              </a:rPr>
              <a:t>SqlCommand(Sentencia, Conexion) </a:t>
            </a:r>
            <a:endParaRPr/>
          </a:p>
          <a:p>
            <a:pPr indent="0" lvl="0" marL="0" marR="0" rtl="0" algn="l">
              <a:spcBef>
                <a:spcPts val="0"/>
              </a:spcBef>
              <a:spcAft>
                <a:spcPts val="0"/>
              </a:spcAft>
              <a:buNone/>
            </a:pPr>
            <a:r>
              <a:rPr b="1" lang="es-ES" sz="1400">
                <a:solidFill>
                  <a:schemeClr val="dk1"/>
                </a:solidFill>
                <a:latin typeface="Verdana"/>
                <a:ea typeface="Verdana"/>
                <a:cs typeface="Verdana"/>
                <a:sym typeface="Verdana"/>
              </a:rPr>
              <a:t>   Conexion.Open()</a:t>
            </a:r>
            <a:endParaRPr/>
          </a:p>
          <a:p>
            <a:pPr indent="0" lvl="0" marL="0" marR="0" rtl="0" algn="l">
              <a:spcBef>
                <a:spcPts val="0"/>
              </a:spcBef>
              <a:spcAft>
                <a:spcPts val="0"/>
              </a:spcAft>
              <a:buNone/>
            </a:pPr>
            <a:r>
              <a:rPr b="1" lang="es-ES" sz="1400">
                <a:solidFill>
                  <a:schemeClr val="dk1"/>
                </a:solidFill>
                <a:latin typeface="Verdana"/>
                <a:ea typeface="Verdana"/>
                <a:cs typeface="Verdana"/>
                <a:sym typeface="Verdana"/>
              </a:rPr>
              <a:t>  </a:t>
            </a:r>
            <a:r>
              <a:rPr b="1" lang="es-ES" sz="1400">
                <a:solidFill>
                  <a:srgbClr val="009900"/>
                </a:solidFill>
                <a:latin typeface="Verdana"/>
                <a:ea typeface="Verdana"/>
                <a:cs typeface="Verdana"/>
                <a:sym typeface="Verdana"/>
              </a:rPr>
              <a:t>'Crea el Lector de Datos (SqlDataReader)</a:t>
            </a:r>
            <a:endParaRPr/>
          </a:p>
          <a:p>
            <a:pPr indent="0" lvl="0" marL="0" marR="0" rtl="0" algn="l">
              <a:spcBef>
                <a:spcPts val="0"/>
              </a:spcBef>
              <a:spcAft>
                <a:spcPts val="0"/>
              </a:spcAft>
              <a:buNone/>
            </a:pPr>
            <a:r>
              <a:rPr b="1" lang="es-ES" sz="1400">
                <a:solidFill>
                  <a:schemeClr val="dk1"/>
                </a:solidFill>
                <a:latin typeface="Verdana"/>
                <a:ea typeface="Verdana"/>
                <a:cs typeface="Verdana"/>
                <a:sym typeface="Verdana"/>
              </a:rPr>
              <a:t>   </a:t>
            </a:r>
            <a:r>
              <a:rPr b="1" lang="es-ES" sz="1400">
                <a:solidFill>
                  <a:srgbClr val="0000FF"/>
                </a:solidFill>
                <a:latin typeface="Verdana"/>
                <a:ea typeface="Verdana"/>
                <a:cs typeface="Verdana"/>
                <a:sym typeface="Verdana"/>
              </a:rPr>
              <a:t>Dim</a:t>
            </a:r>
            <a:r>
              <a:rPr b="1" lang="es-ES" sz="1400">
                <a:solidFill>
                  <a:schemeClr val="dk1"/>
                </a:solidFill>
                <a:latin typeface="Verdana"/>
                <a:ea typeface="Verdana"/>
                <a:cs typeface="Verdana"/>
                <a:sym typeface="Verdana"/>
              </a:rPr>
              <a:t> Lector </a:t>
            </a:r>
            <a:r>
              <a:rPr b="1" lang="es-ES" sz="1400">
                <a:solidFill>
                  <a:srgbClr val="0000FF"/>
                </a:solidFill>
                <a:latin typeface="Verdana"/>
                <a:ea typeface="Verdana"/>
                <a:cs typeface="Verdana"/>
                <a:sym typeface="Verdana"/>
              </a:rPr>
              <a:t>As Integer </a:t>
            </a:r>
            <a:r>
              <a:rPr b="1" lang="es-ES" sz="1400">
                <a:solidFill>
                  <a:schemeClr val="dk1"/>
                </a:solidFill>
                <a:latin typeface="Verdana"/>
                <a:ea typeface="Verdana"/>
                <a:cs typeface="Verdana"/>
                <a:sym typeface="Verdana"/>
              </a:rPr>
              <a:t>= Comando.ExecuteReader()</a:t>
            </a:r>
            <a:endParaRPr b="1" sz="1400">
              <a:solidFill>
                <a:schemeClr val="dk1"/>
              </a:solidFill>
              <a:latin typeface="Verdana"/>
              <a:ea typeface="Verdana"/>
              <a:cs typeface="Verdana"/>
              <a:sym typeface="Verdana"/>
            </a:endParaRPr>
          </a:p>
          <a:p>
            <a:pPr indent="0" lvl="0" marL="0" marR="0" rtl="0" algn="l">
              <a:spcBef>
                <a:spcPts val="0"/>
              </a:spcBef>
              <a:spcAft>
                <a:spcPts val="0"/>
              </a:spcAft>
              <a:buNone/>
            </a:pPr>
            <a:r>
              <a:rPr b="1" lang="es-ES" sz="1400">
                <a:solidFill>
                  <a:schemeClr val="dk1"/>
                </a:solidFill>
                <a:latin typeface="Verdana"/>
                <a:ea typeface="Verdana"/>
                <a:cs typeface="Verdana"/>
                <a:sym typeface="Verdana"/>
              </a:rPr>
              <a:t> </a:t>
            </a:r>
            <a:endParaRPr/>
          </a:p>
          <a:p>
            <a:pPr indent="0" lvl="0" marL="0" marR="0" rtl="0" algn="l">
              <a:spcBef>
                <a:spcPts val="0"/>
              </a:spcBef>
              <a:spcAft>
                <a:spcPts val="0"/>
              </a:spcAft>
              <a:buNone/>
            </a:pPr>
            <a:r>
              <a:rPr b="1" lang="es-ES" sz="1400">
                <a:solidFill>
                  <a:schemeClr val="dk1"/>
                </a:solidFill>
                <a:latin typeface="Verdana"/>
                <a:ea typeface="Verdana"/>
                <a:cs typeface="Verdana"/>
                <a:sym typeface="Verdana"/>
              </a:rPr>
              <a:t>  </a:t>
            </a:r>
            <a:r>
              <a:rPr b="1" lang="es-ES" sz="1400">
                <a:solidFill>
                  <a:srgbClr val="009900"/>
                </a:solidFill>
                <a:latin typeface="Verdana"/>
                <a:ea typeface="Verdana"/>
                <a:cs typeface="Verdana"/>
                <a:sym typeface="Verdana"/>
              </a:rPr>
              <a:t>'Recorremos las filas del Lector (SqlDataReader) y lo </a:t>
            </a:r>
            <a:endParaRPr/>
          </a:p>
          <a:p>
            <a:pPr indent="0" lvl="0" marL="0" marR="0" rtl="0" algn="l">
              <a:spcBef>
                <a:spcPts val="0"/>
              </a:spcBef>
              <a:spcAft>
                <a:spcPts val="0"/>
              </a:spcAft>
              <a:buNone/>
            </a:pPr>
            <a:r>
              <a:rPr b="1" lang="es-ES" sz="1400">
                <a:solidFill>
                  <a:srgbClr val="009900"/>
                </a:solidFill>
                <a:latin typeface="Verdana"/>
                <a:ea typeface="Verdana"/>
                <a:cs typeface="Verdana"/>
                <a:sym typeface="Verdana"/>
              </a:rPr>
              <a:t>  'mostramos en un Control ListBox</a:t>
            </a:r>
            <a:endParaRPr b="1" sz="1400">
              <a:solidFill>
                <a:srgbClr val="009900"/>
              </a:solidFill>
              <a:latin typeface="Verdana"/>
              <a:ea typeface="Verdana"/>
              <a:cs typeface="Verdana"/>
              <a:sym typeface="Verdana"/>
            </a:endParaRPr>
          </a:p>
          <a:p>
            <a:pPr indent="0" lvl="0" marL="0" marR="0" rtl="0" algn="l">
              <a:spcBef>
                <a:spcPts val="0"/>
              </a:spcBef>
              <a:spcAft>
                <a:spcPts val="0"/>
              </a:spcAft>
              <a:buNone/>
            </a:pPr>
            <a:r>
              <a:rPr b="1" lang="es-ES" sz="1400">
                <a:solidFill>
                  <a:schemeClr val="dk1"/>
                </a:solidFill>
                <a:latin typeface="Verdana"/>
                <a:ea typeface="Verdana"/>
                <a:cs typeface="Verdana"/>
                <a:sym typeface="Verdana"/>
              </a:rPr>
              <a:t>  </a:t>
            </a:r>
            <a:r>
              <a:rPr b="1" lang="es-ES" sz="1400">
                <a:solidFill>
                  <a:srgbClr val="0000FF"/>
                </a:solidFill>
                <a:latin typeface="Verdana"/>
                <a:ea typeface="Verdana"/>
                <a:cs typeface="Verdana"/>
                <a:sym typeface="Verdana"/>
              </a:rPr>
              <a:t>While</a:t>
            </a:r>
            <a:r>
              <a:rPr b="1" lang="es-ES" sz="1400">
                <a:solidFill>
                  <a:schemeClr val="dk1"/>
                </a:solidFill>
                <a:latin typeface="Verdana"/>
                <a:ea typeface="Verdana"/>
                <a:cs typeface="Verdana"/>
                <a:sym typeface="Verdana"/>
              </a:rPr>
              <a:t> Lector.Read()</a:t>
            </a:r>
            <a:endParaRPr b="1" sz="1400">
              <a:solidFill>
                <a:schemeClr val="dk1"/>
              </a:solidFill>
              <a:latin typeface="Verdana"/>
              <a:ea typeface="Verdana"/>
              <a:cs typeface="Verdana"/>
              <a:sym typeface="Verdana"/>
            </a:endParaRPr>
          </a:p>
          <a:p>
            <a:pPr indent="0" lvl="0" marL="0" marR="0" rtl="0" algn="l">
              <a:spcBef>
                <a:spcPts val="0"/>
              </a:spcBef>
              <a:spcAft>
                <a:spcPts val="0"/>
              </a:spcAft>
              <a:buNone/>
            </a:pPr>
            <a:r>
              <a:rPr b="1" lang="es-ES" sz="1400">
                <a:solidFill>
                  <a:schemeClr val="dk1"/>
                </a:solidFill>
                <a:latin typeface="Verdana"/>
                <a:ea typeface="Verdana"/>
                <a:cs typeface="Verdana"/>
                <a:sym typeface="Verdana"/>
              </a:rPr>
              <a:t>	ListBox1.Items.Add(Lector(</a:t>
            </a:r>
            <a:r>
              <a:rPr b="1" lang="es-ES" sz="1400">
                <a:solidFill>
                  <a:srgbClr val="FF0000"/>
                </a:solidFill>
                <a:latin typeface="Verdana"/>
                <a:ea typeface="Verdana"/>
                <a:cs typeface="Verdana"/>
                <a:sym typeface="Verdana"/>
              </a:rPr>
              <a:t>"NomAlu"</a:t>
            </a:r>
            <a:r>
              <a:rPr b="1" lang="es-ES" sz="1400">
                <a:solidFill>
                  <a:schemeClr val="dk1"/>
                </a:solidFill>
                <a:latin typeface="Verdana"/>
                <a:ea typeface="Verdana"/>
                <a:cs typeface="Verdana"/>
                <a:sym typeface="Verdana"/>
              </a:rPr>
              <a:t>).ToString())</a:t>
            </a:r>
            <a:endParaRPr b="1" sz="1400">
              <a:solidFill>
                <a:schemeClr val="dk1"/>
              </a:solidFill>
              <a:latin typeface="Verdana"/>
              <a:ea typeface="Verdana"/>
              <a:cs typeface="Verdana"/>
              <a:sym typeface="Verdana"/>
            </a:endParaRPr>
          </a:p>
          <a:p>
            <a:pPr indent="0" lvl="0" marL="0" marR="0" rtl="0" algn="l">
              <a:spcBef>
                <a:spcPts val="0"/>
              </a:spcBef>
              <a:spcAft>
                <a:spcPts val="0"/>
              </a:spcAft>
              <a:buNone/>
            </a:pPr>
            <a:r>
              <a:rPr b="1" lang="es-ES" sz="1400">
                <a:solidFill>
                  <a:srgbClr val="0000FF"/>
                </a:solidFill>
                <a:latin typeface="Verdana"/>
                <a:ea typeface="Verdana"/>
                <a:cs typeface="Verdana"/>
                <a:sym typeface="Verdana"/>
              </a:rPr>
              <a:t>  End While</a:t>
            </a:r>
            <a:endParaRPr b="1" sz="1400">
              <a:solidFill>
                <a:srgbClr val="0000FF"/>
              </a:solidFill>
              <a:latin typeface="Verdana"/>
              <a:ea typeface="Verdana"/>
              <a:cs typeface="Verdana"/>
              <a:sym typeface="Verdana"/>
            </a:endParaRPr>
          </a:p>
          <a:p>
            <a:pPr indent="0" lvl="0" marL="0" marR="0" rtl="0" algn="l">
              <a:spcBef>
                <a:spcPts val="0"/>
              </a:spcBef>
              <a:spcAft>
                <a:spcPts val="0"/>
              </a:spcAft>
              <a:buNone/>
            </a:pPr>
            <a:r>
              <a:rPr b="1" lang="es-ES" sz="1400">
                <a:solidFill>
                  <a:srgbClr val="009900"/>
                </a:solidFill>
                <a:latin typeface="Verdana"/>
                <a:ea typeface="Verdana"/>
                <a:cs typeface="Verdana"/>
                <a:sym typeface="Verdana"/>
              </a:rPr>
              <a:t>  'Cerramos el Lector de Datos y la Conexión</a:t>
            </a:r>
            <a:endParaRPr/>
          </a:p>
          <a:p>
            <a:pPr indent="0" lvl="0" marL="0" marR="0" rtl="0" algn="l">
              <a:spcBef>
                <a:spcPts val="0"/>
              </a:spcBef>
              <a:spcAft>
                <a:spcPts val="0"/>
              </a:spcAft>
              <a:buNone/>
            </a:pPr>
            <a:r>
              <a:rPr b="1" lang="es-ES" sz="1400">
                <a:solidFill>
                  <a:schemeClr val="dk1"/>
                </a:solidFill>
                <a:latin typeface="Verdana"/>
                <a:ea typeface="Verdana"/>
                <a:cs typeface="Verdana"/>
                <a:sym typeface="Verdana"/>
              </a:rPr>
              <a:t>  Lector.Close()</a:t>
            </a:r>
            <a:endParaRPr b="1" sz="1400">
              <a:solidFill>
                <a:schemeClr val="dk1"/>
              </a:solidFill>
              <a:latin typeface="Verdana"/>
              <a:ea typeface="Verdana"/>
              <a:cs typeface="Verdana"/>
              <a:sym typeface="Verdana"/>
            </a:endParaRPr>
          </a:p>
          <a:p>
            <a:pPr indent="0" lvl="0" marL="0" marR="0" rtl="0" algn="l">
              <a:spcBef>
                <a:spcPts val="0"/>
              </a:spcBef>
              <a:spcAft>
                <a:spcPts val="0"/>
              </a:spcAft>
              <a:buNone/>
            </a:pPr>
            <a:r>
              <a:rPr b="1" lang="es-ES" sz="1400">
                <a:solidFill>
                  <a:schemeClr val="dk1"/>
                </a:solidFill>
                <a:latin typeface="Verdana"/>
                <a:ea typeface="Verdana"/>
                <a:cs typeface="Verdana"/>
                <a:sym typeface="Verdana"/>
              </a:rPr>
              <a:t>  Conexion.Close()</a:t>
            </a:r>
            <a:endParaRPr b="1" sz="1400">
              <a:solidFill>
                <a:schemeClr val="dk1"/>
              </a:solidFill>
              <a:latin typeface="Verdana"/>
              <a:ea typeface="Verdana"/>
              <a:cs typeface="Verdana"/>
              <a:sym typeface="Verdana"/>
            </a:endParaRPr>
          </a:p>
          <a:p>
            <a:pPr indent="0" lvl="0" marL="0" marR="0" rtl="0" algn="l">
              <a:spcBef>
                <a:spcPts val="0"/>
              </a:spcBef>
              <a:spcAft>
                <a:spcPts val="0"/>
              </a:spcAft>
              <a:buNone/>
            </a:pPr>
            <a:r>
              <a:rPr b="1" lang="es-ES" sz="1400">
                <a:solidFill>
                  <a:srgbClr val="0000FF"/>
                </a:solidFill>
                <a:latin typeface="Verdana"/>
                <a:ea typeface="Verdana"/>
                <a:cs typeface="Verdana"/>
                <a:sym typeface="Verdana"/>
              </a:rPr>
              <a:t>End Sub</a:t>
            </a:r>
            <a:endParaRPr b="1" sz="1400">
              <a:solidFill>
                <a:srgbClr val="0000FF"/>
              </a:solidFill>
              <a:latin typeface="Verdana"/>
              <a:ea typeface="Verdana"/>
              <a:cs typeface="Verdana"/>
              <a:sym typeface="Verdana"/>
            </a:endParaRPr>
          </a:p>
          <a:p>
            <a:pPr indent="0" lvl="0" marL="0" marR="0" rtl="0" algn="l">
              <a:spcBef>
                <a:spcPts val="0"/>
              </a:spcBef>
              <a:spcAft>
                <a:spcPts val="0"/>
              </a:spcAft>
              <a:buNone/>
            </a:pPr>
            <a:r>
              <a:t/>
            </a:r>
            <a:endParaRPr b="1" sz="1400">
              <a:solidFill>
                <a:schemeClr val="dk1"/>
              </a:solidFill>
              <a:latin typeface="Droid Sans Mono"/>
              <a:ea typeface="Droid Sans Mono"/>
              <a:cs typeface="Droid Sans Mono"/>
              <a:sym typeface="Droid Sans Mono"/>
            </a:endParaRPr>
          </a:p>
        </p:txBody>
      </p:sp>
    </p:spTree>
  </p:cSld>
  <p:clrMapOvr>
    <a:masterClrMapping/>
  </p:clrMapOvr>
  <p:transition>
    <p:fade/>
  </p:transition>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6" name="Shape 286"/>
        <p:cNvGrpSpPr/>
        <p:nvPr/>
      </p:nvGrpSpPr>
      <p:grpSpPr>
        <a:xfrm>
          <a:off x="0" y="0"/>
          <a:ext cx="0" cy="0"/>
          <a:chOff x="0" y="0"/>
          <a:chExt cx="0" cy="0"/>
        </a:xfrm>
      </p:grpSpPr>
      <p:sp>
        <p:nvSpPr>
          <p:cNvPr id="287" name="Google Shape;287;p39"/>
          <p:cNvSpPr txBox="1"/>
          <p:nvPr>
            <p:ph idx="4294967295" type="title"/>
          </p:nvPr>
        </p:nvSpPr>
        <p:spPr>
          <a:xfrm>
            <a:off x="384175" y="152400"/>
            <a:ext cx="8382000" cy="750888"/>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None/>
            </a:pPr>
            <a:r>
              <a:rPr lang="es-ES"/>
              <a:t>La Clase DataSet</a:t>
            </a:r>
            <a:endParaRPr/>
          </a:p>
        </p:txBody>
      </p:sp>
      <p:sp>
        <p:nvSpPr>
          <p:cNvPr id="288" name="Google Shape;288;p39"/>
          <p:cNvSpPr txBox="1"/>
          <p:nvPr>
            <p:ph idx="4294967295" type="body"/>
          </p:nvPr>
        </p:nvSpPr>
        <p:spPr>
          <a:xfrm>
            <a:off x="355600" y="903287"/>
            <a:ext cx="8410575" cy="5328085"/>
          </a:xfrm>
          <a:prstGeom prst="rect">
            <a:avLst/>
          </a:prstGeom>
          <a:noFill/>
          <a:ln>
            <a:noFill/>
          </a:ln>
        </p:spPr>
        <p:txBody>
          <a:bodyPr anchorCtr="0" anchor="t" bIns="45700" lIns="91425" spcFirstLastPara="1" rIns="91425" wrap="square" tIns="45700">
            <a:noAutofit/>
          </a:bodyPr>
          <a:lstStyle/>
          <a:p>
            <a:pPr indent="-319088" lvl="0" marL="319088" rtl="0" algn="l">
              <a:lnSpc>
                <a:spcPct val="100000"/>
              </a:lnSpc>
              <a:spcBef>
                <a:spcPts val="0"/>
              </a:spcBef>
              <a:spcAft>
                <a:spcPts val="0"/>
              </a:spcAft>
              <a:buSzPts val="2000"/>
              <a:buChar char="•"/>
            </a:pPr>
            <a:r>
              <a:rPr b="1" lang="es-ES" sz="2000"/>
              <a:t>DataSet</a:t>
            </a:r>
            <a:r>
              <a:rPr lang="es-ES" sz="2000"/>
              <a:t> es el almacén de datos (Desconectado) por excelencia de ADO.NET. </a:t>
            </a:r>
            <a:endParaRPr/>
          </a:p>
          <a:p>
            <a:pPr indent="-319088" lvl="0" marL="319088" rtl="0" algn="l">
              <a:lnSpc>
                <a:spcPct val="80000"/>
              </a:lnSpc>
              <a:spcBef>
                <a:spcPts val="600"/>
              </a:spcBef>
              <a:spcAft>
                <a:spcPts val="0"/>
              </a:spcAft>
              <a:buSzPts val="2000"/>
              <a:buChar char="•"/>
            </a:pPr>
            <a:r>
              <a:rPr lang="es-ES" sz="2000"/>
              <a:t>Es capaz de almacenar y representar una Base de Datos en memoria totalmente desconectada con todas sus tablas y relaciones. </a:t>
            </a:r>
            <a:endParaRPr/>
          </a:p>
          <a:p>
            <a:pPr indent="-319088" lvl="0" marL="319088" rtl="0" algn="l">
              <a:lnSpc>
                <a:spcPct val="100000"/>
              </a:lnSpc>
              <a:spcBef>
                <a:spcPts val="600"/>
              </a:spcBef>
              <a:spcAft>
                <a:spcPts val="0"/>
              </a:spcAft>
              <a:buSzPts val="2000"/>
              <a:buChar char="•"/>
            </a:pPr>
            <a:r>
              <a:rPr lang="es-ES" sz="2000"/>
              <a:t>Cada tabla dentro del </a:t>
            </a:r>
            <a:r>
              <a:rPr b="1" lang="es-ES" sz="2000"/>
              <a:t>DataSet</a:t>
            </a:r>
            <a:r>
              <a:rPr lang="es-ES" sz="2000"/>
              <a:t> se encuentra disponible a través de su propiedad </a:t>
            </a:r>
            <a:r>
              <a:rPr b="1" lang="es-ES" sz="2000"/>
              <a:t>Tables</a:t>
            </a:r>
            <a:r>
              <a:rPr lang="es-ES" sz="2000"/>
              <a:t> (Colección basado en índice cero) y que nos representa a un </a:t>
            </a:r>
            <a:r>
              <a:rPr b="1" lang="es-ES" sz="2000"/>
              <a:t>DataTable</a:t>
            </a:r>
            <a:r>
              <a:rPr lang="es-ES" sz="2000"/>
              <a:t>. </a:t>
            </a:r>
            <a:endParaRPr/>
          </a:p>
          <a:p>
            <a:pPr indent="-319088" lvl="0" marL="319088" rtl="0" algn="l">
              <a:lnSpc>
                <a:spcPct val="100000"/>
              </a:lnSpc>
              <a:spcBef>
                <a:spcPts val="600"/>
              </a:spcBef>
              <a:spcAft>
                <a:spcPts val="0"/>
              </a:spcAft>
              <a:buSzPts val="2000"/>
              <a:buChar char="•"/>
            </a:pPr>
            <a:r>
              <a:rPr lang="es-ES" sz="2000"/>
              <a:t>Cada </a:t>
            </a:r>
            <a:r>
              <a:rPr b="1" lang="es-ES" sz="2000"/>
              <a:t>DataTable</a:t>
            </a:r>
            <a:r>
              <a:rPr lang="es-ES" sz="2000"/>
              <a:t> es una colección de objetos </a:t>
            </a:r>
            <a:r>
              <a:rPr b="1" lang="es-ES" sz="2000"/>
              <a:t>DataRow</a:t>
            </a:r>
            <a:r>
              <a:rPr lang="es-ES" sz="2000"/>
              <a:t> que representan las filas de una Tabla. </a:t>
            </a:r>
            <a:endParaRPr/>
          </a:p>
          <a:p>
            <a:pPr indent="-319088" lvl="0" marL="319088" rtl="0" algn="l">
              <a:lnSpc>
                <a:spcPct val="100000"/>
              </a:lnSpc>
              <a:spcBef>
                <a:spcPts val="600"/>
              </a:spcBef>
              <a:spcAft>
                <a:spcPts val="0"/>
              </a:spcAft>
              <a:buSzPts val="2000"/>
              <a:buChar char="•"/>
            </a:pPr>
            <a:r>
              <a:rPr lang="es-ES" sz="2000"/>
              <a:t>Y siguiendo con esto, cada objeto </a:t>
            </a:r>
            <a:r>
              <a:rPr b="1" lang="es-ES" sz="2000"/>
              <a:t>DataRow</a:t>
            </a:r>
            <a:r>
              <a:rPr lang="es-ES" sz="2000"/>
              <a:t>  posee una colección de </a:t>
            </a:r>
            <a:r>
              <a:rPr b="1" lang="es-ES" sz="2000"/>
              <a:t>DataColumn</a:t>
            </a:r>
            <a:r>
              <a:rPr lang="es-ES" sz="2000"/>
              <a:t> que representan cada una de las columnas de la fila actual. </a:t>
            </a:r>
            <a:endParaRPr/>
          </a:p>
          <a:p>
            <a:pPr indent="-319088" lvl="0" marL="319088" rtl="0" algn="l">
              <a:lnSpc>
                <a:spcPct val="80000"/>
              </a:lnSpc>
              <a:spcBef>
                <a:spcPts val="600"/>
              </a:spcBef>
              <a:spcAft>
                <a:spcPts val="0"/>
              </a:spcAft>
              <a:buSzPts val="2000"/>
              <a:buChar char="•"/>
            </a:pPr>
            <a:r>
              <a:rPr lang="es-ES" sz="2000"/>
              <a:t>Para poder crear e inicializar las tablas del DataSet deberemos hacer uso del objeto  </a:t>
            </a:r>
            <a:r>
              <a:rPr b="1" lang="es-ES" sz="2000"/>
              <a:t>DataAdapter</a:t>
            </a:r>
            <a:r>
              <a:rPr lang="es-ES" sz="2000"/>
              <a:t> (</a:t>
            </a:r>
            <a:r>
              <a:rPr b="1" lang="es-ES" sz="2000"/>
              <a:t>SqlDataAdapter</a:t>
            </a:r>
            <a:r>
              <a:rPr lang="es-ES" sz="2000"/>
              <a:t> para SQL Server). </a:t>
            </a:r>
            <a:endParaRPr/>
          </a:p>
          <a:p>
            <a:pPr indent="-319088" lvl="0" marL="319088" rtl="0" algn="l">
              <a:lnSpc>
                <a:spcPct val="80000"/>
              </a:lnSpc>
              <a:spcBef>
                <a:spcPts val="600"/>
              </a:spcBef>
              <a:spcAft>
                <a:spcPts val="0"/>
              </a:spcAft>
              <a:buSzPts val="2000"/>
              <a:buChar char="•"/>
            </a:pPr>
            <a:r>
              <a:rPr lang="es-ES" sz="2000"/>
              <a:t>Para poblar un </a:t>
            </a:r>
            <a:r>
              <a:rPr b="1" lang="es-ES" sz="2000"/>
              <a:t>DataSet</a:t>
            </a:r>
            <a:r>
              <a:rPr lang="es-ES" sz="2000"/>
              <a:t> o </a:t>
            </a:r>
            <a:r>
              <a:rPr b="1" lang="es-ES" sz="2000"/>
              <a:t>DataTable</a:t>
            </a:r>
            <a:r>
              <a:rPr lang="es-ES" sz="2000"/>
              <a:t> utilizamos el método </a:t>
            </a:r>
            <a:r>
              <a:rPr b="1" lang="es-ES" sz="2000"/>
              <a:t>Fill() </a:t>
            </a:r>
            <a:r>
              <a:rPr lang="es-ES" sz="2000"/>
              <a:t>del </a:t>
            </a:r>
            <a:r>
              <a:rPr b="1" lang="es-ES" sz="2000"/>
              <a:t>DataAdapter</a:t>
            </a:r>
            <a:r>
              <a:rPr lang="es-ES" sz="2000"/>
              <a:t>. </a:t>
            </a:r>
            <a:endParaRPr sz="2000"/>
          </a:p>
        </p:txBody>
      </p:sp>
      <p:pic>
        <p:nvPicPr>
          <p:cNvPr descr="mostrito2.gif" id="289" name="Google Shape;289;p39"/>
          <p:cNvPicPr preferRelativeResize="0"/>
          <p:nvPr/>
        </p:nvPicPr>
        <p:blipFill rotWithShape="1">
          <a:blip r:embed="rId3">
            <a:alphaModFix/>
          </a:blip>
          <a:srcRect b="0" l="0" r="0" t="0"/>
          <a:stretch/>
        </p:blipFill>
        <p:spPr>
          <a:xfrm>
            <a:off x="5040976" y="6231373"/>
            <a:ext cx="692320" cy="568571"/>
          </a:xfrm>
          <a:prstGeom prst="rect">
            <a:avLst/>
          </a:prstGeom>
          <a:noFill/>
          <a:ln>
            <a:noFill/>
          </a:ln>
        </p:spPr>
      </p:pic>
    </p:spTree>
  </p:cSld>
  <p:clrMapOvr>
    <a:masterClrMapping/>
  </p:clrMapOvr>
  <p:transition>
    <p:fade/>
  </p:transition>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3" name="Shape 293"/>
        <p:cNvGrpSpPr/>
        <p:nvPr/>
      </p:nvGrpSpPr>
      <p:grpSpPr>
        <a:xfrm>
          <a:off x="0" y="0"/>
          <a:ext cx="0" cy="0"/>
          <a:chOff x="0" y="0"/>
          <a:chExt cx="0" cy="0"/>
        </a:xfrm>
      </p:grpSpPr>
      <p:sp>
        <p:nvSpPr>
          <p:cNvPr id="294" name="Google Shape;294;p40"/>
          <p:cNvSpPr txBox="1"/>
          <p:nvPr>
            <p:ph idx="4294967295" type="title"/>
          </p:nvPr>
        </p:nvSpPr>
        <p:spPr>
          <a:xfrm>
            <a:off x="384175" y="228600"/>
            <a:ext cx="8382000" cy="750888"/>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None/>
            </a:pPr>
            <a:r>
              <a:rPr lang="es-ES"/>
              <a:t>Métodos del Dataset </a:t>
            </a:r>
            <a:endParaRPr/>
          </a:p>
        </p:txBody>
      </p:sp>
      <p:sp>
        <p:nvSpPr>
          <p:cNvPr id="295" name="Google Shape;295;p40"/>
          <p:cNvSpPr txBox="1"/>
          <p:nvPr>
            <p:ph idx="4294967295" type="body"/>
          </p:nvPr>
        </p:nvSpPr>
        <p:spPr>
          <a:xfrm>
            <a:off x="381000" y="1143000"/>
            <a:ext cx="8410575" cy="5016500"/>
          </a:xfrm>
          <a:prstGeom prst="rect">
            <a:avLst/>
          </a:prstGeom>
          <a:noFill/>
          <a:ln>
            <a:noFill/>
          </a:ln>
        </p:spPr>
        <p:txBody>
          <a:bodyPr anchorCtr="0" anchor="t" bIns="45700" lIns="91425" spcFirstLastPara="1" rIns="91425" wrap="square" tIns="45700">
            <a:noAutofit/>
          </a:bodyPr>
          <a:lstStyle/>
          <a:p>
            <a:pPr indent="-319088" lvl="0" marL="319088" rtl="0" algn="l">
              <a:lnSpc>
                <a:spcPct val="90000"/>
              </a:lnSpc>
              <a:spcBef>
                <a:spcPts val="0"/>
              </a:spcBef>
              <a:spcAft>
                <a:spcPts val="0"/>
              </a:spcAft>
              <a:buSzPts val="3200"/>
              <a:buChar char="•"/>
            </a:pPr>
            <a:r>
              <a:rPr lang="es-ES"/>
              <a:t>Los métodos más importantes de la clase DataSet </a:t>
            </a:r>
            <a:endParaRPr/>
          </a:p>
          <a:p>
            <a:pPr indent="-273050" lvl="1" marL="639763" rtl="0" algn="l">
              <a:lnSpc>
                <a:spcPct val="90000"/>
              </a:lnSpc>
              <a:spcBef>
                <a:spcPts val="750"/>
              </a:spcBef>
              <a:spcAft>
                <a:spcPts val="0"/>
              </a:spcAft>
              <a:buSzPts val="2500"/>
              <a:buChar char="•"/>
            </a:pPr>
            <a:r>
              <a:rPr b="1" lang="es-ES" sz="2500"/>
              <a:t>Clear()</a:t>
            </a:r>
            <a:r>
              <a:rPr lang="es-ES" sz="2500"/>
              <a:t> : Elimina todos los datos almacenados en el DataSet.  </a:t>
            </a:r>
            <a:endParaRPr/>
          </a:p>
          <a:p>
            <a:pPr indent="-273050" lvl="1" marL="639763" rtl="0" algn="l">
              <a:lnSpc>
                <a:spcPct val="90000"/>
              </a:lnSpc>
              <a:spcBef>
                <a:spcPts val="750"/>
              </a:spcBef>
              <a:spcAft>
                <a:spcPts val="0"/>
              </a:spcAft>
              <a:buSzPts val="2500"/>
              <a:buChar char="•"/>
            </a:pPr>
            <a:r>
              <a:rPr b="1" lang="es-ES" sz="2500"/>
              <a:t>AcceptChanges()</a:t>
            </a:r>
            <a:r>
              <a:rPr lang="es-ES" sz="2500"/>
              <a:t> : Confirma los cambios realizados en el DataSet (los últimos). </a:t>
            </a:r>
            <a:endParaRPr/>
          </a:p>
          <a:p>
            <a:pPr indent="-273050" lvl="1" marL="639763" rtl="0" algn="l">
              <a:lnSpc>
                <a:spcPct val="90000"/>
              </a:lnSpc>
              <a:spcBef>
                <a:spcPts val="750"/>
              </a:spcBef>
              <a:spcAft>
                <a:spcPts val="0"/>
              </a:spcAft>
              <a:buSzPts val="2500"/>
              <a:buChar char="•"/>
            </a:pPr>
            <a:r>
              <a:rPr b="1" lang="es-ES" sz="2500"/>
              <a:t>GetChanges()</a:t>
            </a:r>
            <a:r>
              <a:rPr lang="es-ES" sz="2500"/>
              <a:t> : Devuelve  en un DataSet los datos que han cambiado desde que se cargaron los datos o desde la última vez que se llamó al método AcceptChanges(). </a:t>
            </a:r>
            <a:endParaRPr/>
          </a:p>
          <a:p>
            <a:pPr indent="-273050" lvl="1" marL="639763" rtl="0" algn="l">
              <a:lnSpc>
                <a:spcPct val="90000"/>
              </a:lnSpc>
              <a:spcBef>
                <a:spcPts val="750"/>
              </a:spcBef>
              <a:spcAft>
                <a:spcPts val="0"/>
              </a:spcAft>
              <a:buSzPts val="2500"/>
              <a:buChar char="•"/>
            </a:pPr>
            <a:r>
              <a:rPr b="1" lang="es-ES" sz="2500"/>
              <a:t>RejectChanges</a:t>
            </a:r>
            <a:r>
              <a:rPr lang="es-ES" sz="2500"/>
              <a:t>() : Anula todo los cambios realizados en el DataSet (los últimos cambios). </a:t>
            </a:r>
            <a:endParaRPr sz="2500"/>
          </a:p>
        </p:txBody>
      </p:sp>
      <p:pic>
        <p:nvPicPr>
          <p:cNvPr descr="mostrito2.gif" id="296" name="Google Shape;296;p40"/>
          <p:cNvPicPr preferRelativeResize="0"/>
          <p:nvPr/>
        </p:nvPicPr>
        <p:blipFill rotWithShape="1">
          <a:blip r:embed="rId3">
            <a:alphaModFix/>
          </a:blip>
          <a:srcRect b="0" l="0" r="0" t="0"/>
          <a:stretch/>
        </p:blipFill>
        <p:spPr>
          <a:xfrm>
            <a:off x="5040976" y="6231373"/>
            <a:ext cx="692320" cy="568571"/>
          </a:xfrm>
          <a:prstGeom prst="rect">
            <a:avLst/>
          </a:prstGeom>
          <a:noFill/>
          <a:ln>
            <a:noFill/>
          </a:ln>
        </p:spPr>
      </p:pic>
    </p:spTree>
  </p:cSld>
  <p:clrMapOvr>
    <a:masterClrMapping/>
  </p:clrMapOvr>
  <p:transition>
    <p:fade/>
  </p:transition>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0" name="Shape 300"/>
        <p:cNvGrpSpPr/>
        <p:nvPr/>
      </p:nvGrpSpPr>
      <p:grpSpPr>
        <a:xfrm>
          <a:off x="0" y="0"/>
          <a:ext cx="0" cy="0"/>
          <a:chOff x="0" y="0"/>
          <a:chExt cx="0" cy="0"/>
        </a:xfrm>
      </p:grpSpPr>
      <p:sp>
        <p:nvSpPr>
          <p:cNvPr id="301" name="Google Shape;301;p41"/>
          <p:cNvSpPr txBox="1"/>
          <p:nvPr>
            <p:ph idx="4294967295" type="title"/>
          </p:nvPr>
        </p:nvSpPr>
        <p:spPr>
          <a:xfrm>
            <a:off x="384175" y="228600"/>
            <a:ext cx="8382000" cy="750888"/>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None/>
            </a:pPr>
            <a:r>
              <a:rPr lang="es-ES"/>
              <a:t>Propiedad mas importante</a:t>
            </a:r>
            <a:endParaRPr/>
          </a:p>
        </p:txBody>
      </p:sp>
      <p:sp>
        <p:nvSpPr>
          <p:cNvPr id="302" name="Google Shape;302;p41"/>
          <p:cNvSpPr txBox="1"/>
          <p:nvPr>
            <p:ph idx="4294967295" type="body"/>
          </p:nvPr>
        </p:nvSpPr>
        <p:spPr>
          <a:xfrm>
            <a:off x="381000" y="1417638"/>
            <a:ext cx="8410575" cy="2686889"/>
          </a:xfrm>
          <a:prstGeom prst="rect">
            <a:avLst/>
          </a:prstGeom>
          <a:noFill/>
          <a:ln>
            <a:noFill/>
          </a:ln>
        </p:spPr>
        <p:txBody>
          <a:bodyPr anchorCtr="0" anchor="t" bIns="45700" lIns="91425" spcFirstLastPara="1" rIns="91425" wrap="square" tIns="45700">
            <a:noAutofit/>
          </a:bodyPr>
          <a:lstStyle/>
          <a:p>
            <a:pPr indent="-319088" lvl="0" marL="319088" rtl="0" algn="l">
              <a:lnSpc>
                <a:spcPct val="90000"/>
              </a:lnSpc>
              <a:spcBef>
                <a:spcPts val="0"/>
              </a:spcBef>
              <a:spcAft>
                <a:spcPts val="0"/>
              </a:spcAft>
              <a:buSzPts val="3200"/>
              <a:buChar char="•"/>
            </a:pPr>
            <a:r>
              <a:rPr b="1" lang="es-ES"/>
              <a:t>Tables</a:t>
            </a:r>
            <a:endParaRPr b="1"/>
          </a:p>
          <a:p>
            <a:pPr indent="-273050" lvl="1" marL="639763" rtl="0" algn="l">
              <a:lnSpc>
                <a:spcPct val="90000"/>
              </a:lnSpc>
              <a:spcBef>
                <a:spcPts val="780"/>
              </a:spcBef>
              <a:spcAft>
                <a:spcPts val="0"/>
              </a:spcAft>
              <a:buSzPts val="2600"/>
              <a:buChar char="•"/>
            </a:pPr>
            <a:r>
              <a:rPr lang="es-ES" sz="2600"/>
              <a:t>Devuelve una colección de objetos </a:t>
            </a:r>
            <a:r>
              <a:rPr b="1" lang="es-ES" sz="2600"/>
              <a:t>DataTable</a:t>
            </a:r>
            <a:r>
              <a:rPr lang="es-ES" sz="2600"/>
              <a:t> que representan cada una de las tablas contenidas en el objeto DataSet, cada DataTable se ubica en una posición comenzando en Cero.</a:t>
            </a:r>
            <a:endParaRPr/>
          </a:p>
          <a:p>
            <a:pPr indent="-115888" lvl="0" marL="319088" rtl="0" algn="l">
              <a:lnSpc>
                <a:spcPct val="90000"/>
              </a:lnSpc>
              <a:spcBef>
                <a:spcPts val="960"/>
              </a:spcBef>
              <a:spcAft>
                <a:spcPts val="0"/>
              </a:spcAft>
              <a:buSzPts val="3200"/>
              <a:buNone/>
            </a:pPr>
            <a:r>
              <a:t/>
            </a:r>
            <a:endParaRPr/>
          </a:p>
        </p:txBody>
      </p:sp>
      <p:sp>
        <p:nvSpPr>
          <p:cNvPr id="303" name="Google Shape;303;p41"/>
          <p:cNvSpPr txBox="1"/>
          <p:nvPr/>
        </p:nvSpPr>
        <p:spPr>
          <a:xfrm>
            <a:off x="214282" y="6357959"/>
            <a:ext cx="4000528" cy="30777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s-ES" sz="1400">
                <a:solidFill>
                  <a:schemeClr val="lt1"/>
                </a:solidFill>
                <a:latin typeface="Verdana"/>
                <a:ea typeface="Verdana"/>
                <a:cs typeface="Verdana"/>
                <a:sym typeface="Verdana"/>
              </a:rPr>
              <a:t>Profesor: Liñán Rodríguez, Julio César</a:t>
            </a:r>
            <a:endParaRPr b="1" sz="1400">
              <a:solidFill>
                <a:schemeClr val="lt1"/>
              </a:solidFill>
              <a:latin typeface="Verdana"/>
              <a:ea typeface="Verdana"/>
              <a:cs typeface="Verdana"/>
              <a:sym typeface="Verdana"/>
            </a:endParaRPr>
          </a:p>
        </p:txBody>
      </p:sp>
      <p:pic>
        <p:nvPicPr>
          <p:cNvPr descr="mostrito2.gif" id="304" name="Google Shape;304;p41"/>
          <p:cNvPicPr preferRelativeResize="0"/>
          <p:nvPr/>
        </p:nvPicPr>
        <p:blipFill rotWithShape="1">
          <a:blip r:embed="rId3">
            <a:alphaModFix/>
          </a:blip>
          <a:srcRect b="0" l="0" r="0" t="0"/>
          <a:stretch/>
        </p:blipFill>
        <p:spPr>
          <a:xfrm>
            <a:off x="5040976" y="6231373"/>
            <a:ext cx="692320" cy="568571"/>
          </a:xfrm>
          <a:prstGeom prst="rect">
            <a:avLst/>
          </a:prstGeom>
          <a:noFill/>
          <a:ln>
            <a:noFill/>
          </a:ln>
        </p:spPr>
      </p:pic>
    </p:spTree>
  </p:cSld>
  <p:clrMapOvr>
    <a:masterClrMapping/>
  </p:clrMapOvr>
  <p:transition>
    <p:fade/>
  </p:transition>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8" name="Shape 308"/>
        <p:cNvGrpSpPr/>
        <p:nvPr/>
      </p:nvGrpSpPr>
      <p:grpSpPr>
        <a:xfrm>
          <a:off x="0" y="0"/>
          <a:ext cx="0" cy="0"/>
          <a:chOff x="0" y="0"/>
          <a:chExt cx="0" cy="0"/>
        </a:xfrm>
      </p:grpSpPr>
      <p:sp>
        <p:nvSpPr>
          <p:cNvPr id="309" name="Google Shape;309;p42"/>
          <p:cNvSpPr txBox="1"/>
          <p:nvPr>
            <p:ph idx="4294967295" type="body"/>
          </p:nvPr>
        </p:nvSpPr>
        <p:spPr>
          <a:xfrm>
            <a:off x="428596" y="2500306"/>
            <a:ext cx="8229600" cy="1865126"/>
          </a:xfrm>
          <a:prstGeom prst="rect">
            <a:avLst/>
          </a:prstGeom>
          <a:noFill/>
          <a:ln>
            <a:noFill/>
          </a:ln>
        </p:spPr>
        <p:txBody>
          <a:bodyPr anchorCtr="0" anchor="t" bIns="45700" lIns="91425" spcFirstLastPara="1" rIns="91425" wrap="square" tIns="45700">
            <a:noAutofit/>
          </a:bodyPr>
          <a:lstStyle/>
          <a:p>
            <a:pPr indent="-319088" lvl="0" marL="319088" rtl="0" algn="l">
              <a:lnSpc>
                <a:spcPct val="90000"/>
              </a:lnSpc>
              <a:spcBef>
                <a:spcPts val="0"/>
              </a:spcBef>
              <a:spcAft>
                <a:spcPts val="0"/>
              </a:spcAft>
              <a:buSzPts val="3200"/>
              <a:buChar char="•"/>
            </a:pPr>
            <a:r>
              <a:rPr lang="es-ES"/>
              <a:t>El siguiente ejemplo muestra como rellenar un </a:t>
            </a:r>
            <a:r>
              <a:rPr b="1" lang="es-ES"/>
              <a:t>ListBox</a:t>
            </a:r>
            <a:r>
              <a:rPr lang="es-ES"/>
              <a:t> a través de datos obtenidos de una Base de Datos haciendo uso de objetos </a:t>
            </a:r>
            <a:r>
              <a:rPr b="1" lang="es-ES"/>
              <a:t>DataSet</a:t>
            </a:r>
            <a:r>
              <a:rPr lang="es-ES"/>
              <a:t> y </a:t>
            </a:r>
            <a:r>
              <a:rPr b="1" lang="es-ES"/>
              <a:t>DataAdapter </a:t>
            </a:r>
            <a:endParaRPr/>
          </a:p>
        </p:txBody>
      </p:sp>
      <p:sp>
        <p:nvSpPr>
          <p:cNvPr id="310" name="Google Shape;310;p42"/>
          <p:cNvSpPr txBox="1"/>
          <p:nvPr>
            <p:ph idx="4294967295" type="ctrTitle"/>
          </p:nvPr>
        </p:nvSpPr>
        <p:spPr>
          <a:xfrm>
            <a:off x="428596" y="1071546"/>
            <a:ext cx="8382000" cy="1012821"/>
          </a:xfrm>
          <a:prstGeom prst="rect">
            <a:avLst/>
          </a:prstGeom>
          <a:noFill/>
          <a:ln>
            <a:noFill/>
          </a:ln>
        </p:spPr>
        <p:txBody>
          <a:bodyPr anchorCtr="0" anchor="b" bIns="45700" lIns="91425" spcFirstLastPara="1" rIns="91425" wrap="square" tIns="45700">
            <a:noAutofit/>
          </a:bodyPr>
          <a:lstStyle/>
          <a:p>
            <a:pPr indent="0" lvl="0" marL="0" marR="0" rtl="0" algn="l">
              <a:lnSpc>
                <a:spcPct val="90000"/>
              </a:lnSpc>
              <a:spcBef>
                <a:spcPts val="0"/>
              </a:spcBef>
              <a:spcAft>
                <a:spcPts val="0"/>
              </a:spcAft>
              <a:buNone/>
            </a:pPr>
            <a:r>
              <a:rPr b="0" i="0" lang="es-ES" sz="4800" u="none" cap="none" strike="noStrike">
                <a:solidFill>
                  <a:schemeClr val="dk2"/>
                </a:solidFill>
                <a:latin typeface="Quattrocento Sans"/>
                <a:ea typeface="Quattrocento Sans"/>
                <a:cs typeface="Quattrocento Sans"/>
                <a:sym typeface="Quattrocento Sans"/>
              </a:rPr>
              <a:t>Demo: Uso de un DataSet</a:t>
            </a:r>
            <a:endParaRPr b="0" i="0" sz="4800" u="none" cap="none" strike="noStrike">
              <a:solidFill>
                <a:schemeClr val="dk2"/>
              </a:solidFill>
              <a:latin typeface="Quattrocento Sans"/>
              <a:ea typeface="Quattrocento Sans"/>
              <a:cs typeface="Quattrocento Sans"/>
              <a:sym typeface="Quattrocento Sans"/>
            </a:endParaRPr>
          </a:p>
        </p:txBody>
      </p:sp>
      <p:pic>
        <p:nvPicPr>
          <p:cNvPr descr="mostrito2.gif" id="311" name="Google Shape;311;p42"/>
          <p:cNvPicPr preferRelativeResize="0"/>
          <p:nvPr/>
        </p:nvPicPr>
        <p:blipFill rotWithShape="1">
          <a:blip r:embed="rId3">
            <a:alphaModFix/>
          </a:blip>
          <a:srcRect b="0" l="0" r="0" t="0"/>
          <a:stretch/>
        </p:blipFill>
        <p:spPr>
          <a:xfrm>
            <a:off x="5040976" y="6231373"/>
            <a:ext cx="692320" cy="568571"/>
          </a:xfrm>
          <a:prstGeom prst="rect">
            <a:avLst/>
          </a:prstGeom>
          <a:noFill/>
          <a:ln>
            <a:noFill/>
          </a:ln>
        </p:spPr>
      </p:pic>
    </p:spTree>
  </p:cSld>
  <p:clrMapOvr>
    <a:masterClrMapping/>
  </p:clrMapOvr>
  <p:transition>
    <p:fade/>
  </p:transition>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5" name="Shape 315"/>
        <p:cNvGrpSpPr/>
        <p:nvPr/>
      </p:nvGrpSpPr>
      <p:grpSpPr>
        <a:xfrm>
          <a:off x="0" y="0"/>
          <a:ext cx="0" cy="0"/>
          <a:chOff x="0" y="0"/>
          <a:chExt cx="0" cy="0"/>
        </a:xfrm>
      </p:grpSpPr>
      <p:sp>
        <p:nvSpPr>
          <p:cNvPr id="316" name="Google Shape;316;p43"/>
          <p:cNvSpPr txBox="1"/>
          <p:nvPr>
            <p:ph idx="4294967295" type="title"/>
          </p:nvPr>
        </p:nvSpPr>
        <p:spPr>
          <a:xfrm>
            <a:off x="384175" y="228600"/>
            <a:ext cx="8382000" cy="750888"/>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None/>
            </a:pPr>
            <a:r>
              <a:rPr lang="es-ES"/>
              <a:t>Ejemplo</a:t>
            </a:r>
            <a:endParaRPr/>
          </a:p>
        </p:txBody>
      </p:sp>
      <p:pic>
        <p:nvPicPr>
          <p:cNvPr id="317" name="Google Shape;317;p43"/>
          <p:cNvPicPr preferRelativeResize="0"/>
          <p:nvPr/>
        </p:nvPicPr>
        <p:blipFill rotWithShape="1">
          <a:blip r:embed="rId3">
            <a:alphaModFix/>
          </a:blip>
          <a:srcRect b="0" l="0" r="0" t="0"/>
          <a:stretch/>
        </p:blipFill>
        <p:spPr>
          <a:xfrm>
            <a:off x="142844" y="1009636"/>
            <a:ext cx="8847167" cy="5143536"/>
          </a:xfrm>
          <a:prstGeom prst="rect">
            <a:avLst/>
          </a:prstGeom>
          <a:noFill/>
          <a:ln>
            <a:noFill/>
          </a:ln>
        </p:spPr>
      </p:pic>
      <p:pic>
        <p:nvPicPr>
          <p:cNvPr descr="mostrito2.gif" id="318" name="Google Shape;318;p43"/>
          <p:cNvPicPr preferRelativeResize="0"/>
          <p:nvPr/>
        </p:nvPicPr>
        <p:blipFill rotWithShape="1">
          <a:blip r:embed="rId4">
            <a:alphaModFix/>
          </a:blip>
          <a:srcRect b="0" l="0" r="0" t="0"/>
          <a:stretch/>
        </p:blipFill>
        <p:spPr>
          <a:xfrm>
            <a:off x="5040976" y="6231373"/>
            <a:ext cx="692320" cy="568571"/>
          </a:xfrm>
          <a:prstGeom prst="rect">
            <a:avLst/>
          </a:prstGeom>
          <a:noFill/>
          <a:ln>
            <a:noFill/>
          </a:ln>
        </p:spPr>
      </p:pic>
    </p:spTree>
  </p:cSld>
  <p:clrMapOvr>
    <a:masterClrMapping/>
  </p:clrMapOvr>
  <p:transition>
    <p:fade/>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7"/>
          <p:cNvSpPr txBox="1"/>
          <p:nvPr>
            <p:ph idx="4294967295" type="title"/>
          </p:nvPr>
        </p:nvSpPr>
        <p:spPr>
          <a:xfrm>
            <a:off x="384175" y="228600"/>
            <a:ext cx="8382000" cy="750888"/>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None/>
            </a:pPr>
            <a:r>
              <a:rPr lang="es-ES"/>
              <a:t>Requisitos</a:t>
            </a:r>
            <a:endParaRPr/>
          </a:p>
        </p:txBody>
      </p:sp>
      <p:sp>
        <p:nvSpPr>
          <p:cNvPr id="90" name="Google Shape;90;p17"/>
          <p:cNvSpPr txBox="1"/>
          <p:nvPr>
            <p:ph idx="4294967295" type="body"/>
          </p:nvPr>
        </p:nvSpPr>
        <p:spPr>
          <a:xfrm>
            <a:off x="381000" y="1417638"/>
            <a:ext cx="8410575" cy="1975926"/>
          </a:xfrm>
          <a:prstGeom prst="rect">
            <a:avLst/>
          </a:prstGeom>
          <a:noFill/>
          <a:ln>
            <a:noFill/>
          </a:ln>
        </p:spPr>
        <p:txBody>
          <a:bodyPr anchorCtr="0" anchor="t" bIns="45700" lIns="91425" spcFirstLastPara="1" rIns="91425" wrap="square" tIns="45700">
            <a:noAutofit/>
          </a:bodyPr>
          <a:lstStyle/>
          <a:p>
            <a:pPr indent="-319088" lvl="0" marL="319088" rtl="0" algn="l">
              <a:lnSpc>
                <a:spcPct val="90000"/>
              </a:lnSpc>
              <a:spcBef>
                <a:spcPts val="0"/>
              </a:spcBef>
              <a:spcAft>
                <a:spcPts val="0"/>
              </a:spcAft>
              <a:buSzPts val="3200"/>
              <a:buChar char="•"/>
            </a:pPr>
            <a:r>
              <a:rPr lang="es-ES"/>
              <a:t>Conocer la terminología básica</a:t>
            </a:r>
            <a:endParaRPr/>
          </a:p>
          <a:p>
            <a:pPr indent="-273050" lvl="1" marL="639763" rtl="0" algn="l">
              <a:lnSpc>
                <a:spcPct val="90000"/>
              </a:lnSpc>
              <a:spcBef>
                <a:spcPts val="780"/>
              </a:spcBef>
              <a:spcAft>
                <a:spcPts val="0"/>
              </a:spcAft>
              <a:buSzPts val="2600"/>
              <a:buChar char="•"/>
            </a:pPr>
            <a:r>
              <a:rPr lang="es-ES" sz="2600"/>
              <a:t>OOP (Programación Orientada a Objetos)</a:t>
            </a:r>
            <a:endParaRPr/>
          </a:p>
          <a:p>
            <a:pPr indent="-273050" lvl="1" marL="639763" rtl="0" algn="l">
              <a:lnSpc>
                <a:spcPct val="90000"/>
              </a:lnSpc>
              <a:spcBef>
                <a:spcPts val="780"/>
              </a:spcBef>
              <a:spcAft>
                <a:spcPts val="0"/>
              </a:spcAft>
              <a:buSzPts val="2600"/>
              <a:buChar char="•"/>
            </a:pPr>
            <a:r>
              <a:rPr lang="es-ES" sz="2600"/>
              <a:t>Visual Basic .NET</a:t>
            </a:r>
            <a:endParaRPr/>
          </a:p>
          <a:p>
            <a:pPr indent="-273050" lvl="1" marL="639763" rtl="0" algn="l">
              <a:lnSpc>
                <a:spcPct val="90000"/>
              </a:lnSpc>
              <a:spcBef>
                <a:spcPts val="780"/>
              </a:spcBef>
              <a:spcAft>
                <a:spcPts val="0"/>
              </a:spcAft>
              <a:buSzPts val="2600"/>
              <a:buChar char="•"/>
            </a:pPr>
            <a:r>
              <a:rPr lang="es-ES" sz="2600"/>
              <a:t>Bases de Datos</a:t>
            </a:r>
            <a:endParaRPr/>
          </a:p>
        </p:txBody>
      </p:sp>
      <p:pic>
        <p:nvPicPr>
          <p:cNvPr descr="configure" id="91" name="Google Shape;91;p17"/>
          <p:cNvPicPr preferRelativeResize="0"/>
          <p:nvPr/>
        </p:nvPicPr>
        <p:blipFill rotWithShape="1">
          <a:blip r:embed="rId3">
            <a:alphaModFix/>
          </a:blip>
          <a:srcRect b="0" l="0" r="0" t="0"/>
          <a:stretch/>
        </p:blipFill>
        <p:spPr>
          <a:xfrm>
            <a:off x="7467600" y="4724400"/>
            <a:ext cx="1219200" cy="1219200"/>
          </a:xfrm>
          <a:prstGeom prst="rect">
            <a:avLst/>
          </a:prstGeom>
          <a:noFill/>
          <a:ln>
            <a:noFill/>
          </a:ln>
        </p:spPr>
      </p:pic>
      <p:pic>
        <p:nvPicPr>
          <p:cNvPr descr="mostrito2.gif" id="92" name="Google Shape;92;p17"/>
          <p:cNvPicPr preferRelativeResize="0"/>
          <p:nvPr/>
        </p:nvPicPr>
        <p:blipFill rotWithShape="1">
          <a:blip r:embed="rId4">
            <a:alphaModFix/>
          </a:blip>
          <a:srcRect b="0" l="0" r="0" t="0"/>
          <a:stretch/>
        </p:blipFill>
        <p:spPr>
          <a:xfrm>
            <a:off x="5040976" y="6231373"/>
            <a:ext cx="692320" cy="568571"/>
          </a:xfrm>
          <a:prstGeom prst="rect">
            <a:avLst/>
          </a:prstGeom>
          <a:noFill/>
          <a:ln>
            <a:noFill/>
          </a:ln>
        </p:spPr>
      </p:pic>
    </p:spTree>
  </p:cSld>
  <p:clrMapOvr>
    <a:masterClrMapping/>
  </p:clrMapOvr>
  <p:transition>
    <p:fade/>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18"/>
          <p:cNvSpPr txBox="1"/>
          <p:nvPr>
            <p:ph idx="4294967295" type="title"/>
          </p:nvPr>
        </p:nvSpPr>
        <p:spPr>
          <a:xfrm>
            <a:off x="384175" y="228600"/>
            <a:ext cx="8382000" cy="750888"/>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None/>
            </a:pPr>
            <a:r>
              <a:rPr lang="es-ES"/>
              <a:t>Definición de ADO.NET</a:t>
            </a:r>
            <a:endParaRPr/>
          </a:p>
        </p:txBody>
      </p:sp>
      <p:sp>
        <p:nvSpPr>
          <p:cNvPr id="101" name="Google Shape;101;p18"/>
          <p:cNvSpPr txBox="1"/>
          <p:nvPr>
            <p:ph idx="4294967295" type="body"/>
          </p:nvPr>
        </p:nvSpPr>
        <p:spPr>
          <a:xfrm>
            <a:off x="381000" y="1417638"/>
            <a:ext cx="8410575" cy="2456057"/>
          </a:xfrm>
          <a:prstGeom prst="rect">
            <a:avLst/>
          </a:prstGeom>
          <a:noFill/>
          <a:ln>
            <a:noFill/>
          </a:ln>
        </p:spPr>
        <p:txBody>
          <a:bodyPr anchorCtr="0" anchor="t" bIns="45700" lIns="91425" spcFirstLastPara="1" rIns="91425" wrap="square" tIns="45700">
            <a:noAutofit/>
          </a:bodyPr>
          <a:lstStyle/>
          <a:p>
            <a:pPr indent="-319088" lvl="0" marL="319088" rtl="0" algn="l">
              <a:lnSpc>
                <a:spcPct val="90000"/>
              </a:lnSpc>
              <a:spcBef>
                <a:spcPts val="0"/>
              </a:spcBef>
              <a:spcAft>
                <a:spcPts val="0"/>
              </a:spcAft>
              <a:buSzPts val="3200"/>
              <a:buChar char="•"/>
            </a:pPr>
            <a:r>
              <a:rPr lang="es-ES"/>
              <a:t>Un conjunto de interfaces, clases y estructuras que permiten el acceso a datos desde la plataforma .NET de Microsoft. </a:t>
            </a:r>
            <a:endParaRPr/>
          </a:p>
          <a:p>
            <a:pPr indent="-319088" lvl="0" marL="319088" rtl="0" algn="l">
              <a:lnSpc>
                <a:spcPct val="90000"/>
              </a:lnSpc>
              <a:spcBef>
                <a:spcPts val="960"/>
              </a:spcBef>
              <a:spcAft>
                <a:spcPts val="0"/>
              </a:spcAft>
              <a:buSzPts val="3200"/>
              <a:buChar char="•"/>
            </a:pPr>
            <a:r>
              <a:rPr lang="es-ES"/>
              <a:t>Permite un modo de acceso a datos conectados y desconectados. </a:t>
            </a:r>
            <a:endParaRPr/>
          </a:p>
        </p:txBody>
      </p:sp>
      <p:pic>
        <p:nvPicPr>
          <p:cNvPr descr="mostrito2.gif" id="102" name="Google Shape;102;p18"/>
          <p:cNvPicPr preferRelativeResize="0"/>
          <p:nvPr/>
        </p:nvPicPr>
        <p:blipFill rotWithShape="1">
          <a:blip r:embed="rId3">
            <a:alphaModFix/>
          </a:blip>
          <a:srcRect b="0" l="0" r="0" t="0"/>
          <a:stretch/>
        </p:blipFill>
        <p:spPr>
          <a:xfrm>
            <a:off x="5040976" y="6231373"/>
            <a:ext cx="692320" cy="568571"/>
          </a:xfrm>
          <a:prstGeom prst="rect">
            <a:avLst/>
          </a:prstGeom>
          <a:noFill/>
          <a:ln>
            <a:noFill/>
          </a:ln>
        </p:spPr>
      </p:pic>
    </p:spTree>
  </p:cSld>
  <p:clrMapOvr>
    <a:masterClrMapping/>
  </p:clrMapOvr>
  <p:transition>
    <p:fade/>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19"/>
          <p:cNvSpPr txBox="1"/>
          <p:nvPr>
            <p:ph idx="4294967295" type="title"/>
          </p:nvPr>
        </p:nvSpPr>
        <p:spPr>
          <a:xfrm>
            <a:off x="384175" y="228600"/>
            <a:ext cx="8382000" cy="750888"/>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None/>
            </a:pPr>
            <a:r>
              <a:rPr lang="es-ES"/>
              <a:t>Acceso Conectado</a:t>
            </a:r>
            <a:endParaRPr/>
          </a:p>
        </p:txBody>
      </p:sp>
      <p:sp>
        <p:nvSpPr>
          <p:cNvPr id="108" name="Google Shape;108;p19"/>
          <p:cNvSpPr txBox="1"/>
          <p:nvPr>
            <p:ph idx="4294967295" type="body"/>
          </p:nvPr>
        </p:nvSpPr>
        <p:spPr>
          <a:xfrm>
            <a:off x="357158" y="1071546"/>
            <a:ext cx="8410575" cy="5072158"/>
          </a:xfrm>
          <a:prstGeom prst="rect">
            <a:avLst/>
          </a:prstGeom>
          <a:noFill/>
          <a:ln>
            <a:noFill/>
          </a:ln>
        </p:spPr>
        <p:txBody>
          <a:bodyPr anchorCtr="0" anchor="t" bIns="45700" lIns="91425" spcFirstLastPara="1" rIns="91425" wrap="square" tIns="45700">
            <a:noAutofit/>
          </a:bodyPr>
          <a:lstStyle/>
          <a:p>
            <a:pPr indent="-447675" lvl="0" marL="447675" rtl="0" algn="l">
              <a:lnSpc>
                <a:spcPct val="80000"/>
              </a:lnSpc>
              <a:spcBef>
                <a:spcPts val="0"/>
              </a:spcBef>
              <a:spcAft>
                <a:spcPts val="0"/>
              </a:spcAft>
              <a:buSzPts val="3200"/>
              <a:buChar char="•"/>
            </a:pPr>
            <a:r>
              <a:rPr lang="es-ES"/>
              <a:t>Un entorno conectado es uno en el cual los usuarios están constantemente conectados a la fuente de datos.</a:t>
            </a:r>
            <a:endParaRPr/>
          </a:p>
          <a:p>
            <a:pPr indent="-447675" lvl="0" marL="447675" rtl="0" algn="l">
              <a:lnSpc>
                <a:spcPct val="80000"/>
              </a:lnSpc>
              <a:spcBef>
                <a:spcPts val="960"/>
              </a:spcBef>
              <a:spcAft>
                <a:spcPts val="0"/>
              </a:spcAft>
              <a:buSzPts val="3200"/>
              <a:buChar char="•"/>
            </a:pPr>
            <a:r>
              <a:rPr lang="es-ES"/>
              <a:t>Ventajas:</a:t>
            </a:r>
            <a:endParaRPr/>
          </a:p>
          <a:p>
            <a:pPr indent="-354013" lvl="1" marL="833438" rtl="0" algn="l">
              <a:lnSpc>
                <a:spcPct val="80000"/>
              </a:lnSpc>
              <a:spcBef>
                <a:spcPts val="840"/>
              </a:spcBef>
              <a:spcAft>
                <a:spcPts val="0"/>
              </a:spcAft>
              <a:buSzPts val="2800"/>
              <a:buChar char="•"/>
            </a:pPr>
            <a:r>
              <a:rPr lang="es-ES"/>
              <a:t>Mayor seguridad</a:t>
            </a:r>
            <a:endParaRPr/>
          </a:p>
          <a:p>
            <a:pPr indent="-354013" lvl="1" marL="833438" rtl="0" algn="l">
              <a:lnSpc>
                <a:spcPct val="80000"/>
              </a:lnSpc>
              <a:spcBef>
                <a:spcPts val="840"/>
              </a:spcBef>
              <a:spcAft>
                <a:spcPts val="0"/>
              </a:spcAft>
              <a:buSzPts val="2800"/>
              <a:buChar char="•"/>
            </a:pPr>
            <a:r>
              <a:rPr lang="es-ES"/>
              <a:t>Mejor control de concurrencia</a:t>
            </a:r>
            <a:endParaRPr/>
          </a:p>
          <a:p>
            <a:pPr indent="-354013" lvl="1" marL="833438" rtl="0" algn="l">
              <a:lnSpc>
                <a:spcPct val="80000"/>
              </a:lnSpc>
              <a:spcBef>
                <a:spcPts val="840"/>
              </a:spcBef>
              <a:spcAft>
                <a:spcPts val="0"/>
              </a:spcAft>
              <a:buSzPts val="2800"/>
              <a:buChar char="•"/>
            </a:pPr>
            <a:r>
              <a:rPr lang="es-ES"/>
              <a:t>Los datos se mantienen actualizados</a:t>
            </a:r>
            <a:endParaRPr/>
          </a:p>
          <a:p>
            <a:pPr indent="-447675" lvl="0" marL="447675" rtl="0" algn="l">
              <a:lnSpc>
                <a:spcPct val="80000"/>
              </a:lnSpc>
              <a:spcBef>
                <a:spcPts val="960"/>
              </a:spcBef>
              <a:spcAft>
                <a:spcPts val="0"/>
              </a:spcAft>
              <a:buSzPts val="3200"/>
              <a:buChar char="•"/>
            </a:pPr>
            <a:r>
              <a:rPr lang="es-ES"/>
              <a:t> Desventajas:</a:t>
            </a:r>
            <a:endParaRPr/>
          </a:p>
          <a:p>
            <a:pPr indent="-354013" lvl="1" marL="833438" rtl="0" algn="l">
              <a:lnSpc>
                <a:spcPct val="80000"/>
              </a:lnSpc>
              <a:spcBef>
                <a:spcPts val="840"/>
              </a:spcBef>
              <a:spcAft>
                <a:spcPts val="0"/>
              </a:spcAft>
              <a:buSzPts val="2800"/>
              <a:buChar char="•"/>
            </a:pPr>
            <a:r>
              <a:rPr lang="es-ES"/>
              <a:t>Se requiere una conexión constante (consume recursos del servidor)</a:t>
            </a:r>
            <a:endParaRPr/>
          </a:p>
          <a:p>
            <a:pPr indent="-354013" lvl="1" marL="833438" rtl="0" algn="l">
              <a:lnSpc>
                <a:spcPct val="80000"/>
              </a:lnSpc>
              <a:spcBef>
                <a:spcPts val="840"/>
              </a:spcBef>
              <a:spcAft>
                <a:spcPts val="0"/>
              </a:spcAft>
              <a:buSzPts val="2800"/>
              <a:buChar char="•"/>
            </a:pPr>
            <a:r>
              <a:rPr lang="es-ES"/>
              <a:t>Escalabilidad</a:t>
            </a:r>
            <a:endParaRPr/>
          </a:p>
        </p:txBody>
      </p:sp>
      <p:pic>
        <p:nvPicPr>
          <p:cNvPr descr="mostrito2.gif" id="109" name="Google Shape;109;p19"/>
          <p:cNvPicPr preferRelativeResize="0"/>
          <p:nvPr/>
        </p:nvPicPr>
        <p:blipFill rotWithShape="1">
          <a:blip r:embed="rId3">
            <a:alphaModFix/>
          </a:blip>
          <a:srcRect b="0" l="0" r="0" t="0"/>
          <a:stretch/>
        </p:blipFill>
        <p:spPr>
          <a:xfrm>
            <a:off x="5040976" y="6231373"/>
            <a:ext cx="692320" cy="568571"/>
          </a:xfrm>
          <a:prstGeom prst="rect">
            <a:avLst/>
          </a:prstGeom>
          <a:noFill/>
          <a:ln>
            <a:noFill/>
          </a:ln>
        </p:spPr>
      </p:pic>
    </p:spTree>
  </p:cSld>
  <p:clrMapOvr>
    <a:masterClrMapping/>
  </p:clrMapOvr>
  <p:transition>
    <p:fade/>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20"/>
          <p:cNvSpPr txBox="1"/>
          <p:nvPr>
            <p:ph idx="4294967295" type="title"/>
          </p:nvPr>
        </p:nvSpPr>
        <p:spPr>
          <a:xfrm>
            <a:off x="357158" y="0"/>
            <a:ext cx="8382000" cy="750888"/>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None/>
            </a:pPr>
            <a:r>
              <a:rPr lang="es-ES"/>
              <a:t>Acceso desconectado</a:t>
            </a:r>
            <a:endParaRPr/>
          </a:p>
        </p:txBody>
      </p:sp>
      <p:sp>
        <p:nvSpPr>
          <p:cNvPr id="118" name="Google Shape;118;p20"/>
          <p:cNvSpPr txBox="1"/>
          <p:nvPr>
            <p:ph idx="4294967295" type="body"/>
          </p:nvPr>
        </p:nvSpPr>
        <p:spPr>
          <a:xfrm>
            <a:off x="357158" y="714356"/>
            <a:ext cx="8410575" cy="5392245"/>
          </a:xfrm>
          <a:prstGeom prst="rect">
            <a:avLst/>
          </a:prstGeom>
          <a:noFill/>
          <a:ln>
            <a:noFill/>
          </a:ln>
        </p:spPr>
        <p:txBody>
          <a:bodyPr anchorCtr="0" anchor="t" bIns="45700" lIns="91425" spcFirstLastPara="1" rIns="91425" wrap="square" tIns="45700">
            <a:noAutofit/>
          </a:bodyPr>
          <a:lstStyle/>
          <a:p>
            <a:pPr indent="-319088" lvl="0" marL="319088" rtl="0" algn="l">
              <a:lnSpc>
                <a:spcPct val="90000"/>
              </a:lnSpc>
              <a:spcBef>
                <a:spcPts val="0"/>
              </a:spcBef>
              <a:spcAft>
                <a:spcPts val="0"/>
              </a:spcAft>
              <a:buSzPts val="3200"/>
              <a:buChar char="•"/>
            </a:pPr>
            <a:r>
              <a:rPr lang="es-ES"/>
              <a:t>Ventajas</a:t>
            </a:r>
            <a:endParaRPr/>
          </a:p>
          <a:p>
            <a:pPr indent="-319088" lvl="1" marL="704851" rtl="0" algn="l">
              <a:lnSpc>
                <a:spcPct val="90000"/>
              </a:lnSpc>
              <a:spcBef>
                <a:spcPts val="840"/>
              </a:spcBef>
              <a:spcAft>
                <a:spcPts val="0"/>
              </a:spcAft>
              <a:buSzPts val="2800"/>
              <a:buChar char="•"/>
            </a:pPr>
            <a:r>
              <a:rPr lang="es-ES"/>
              <a:t>Reduce el número de conexiones al Servidor, por tanto se consumen menos recursos y más usuarios pueden utilizar la información almacenada en la Base de Datos.</a:t>
            </a:r>
            <a:endParaRPr/>
          </a:p>
          <a:p>
            <a:pPr indent="-319088" lvl="1" marL="704851" rtl="0" algn="l">
              <a:lnSpc>
                <a:spcPct val="90000"/>
              </a:lnSpc>
              <a:spcBef>
                <a:spcPts val="840"/>
              </a:spcBef>
              <a:spcAft>
                <a:spcPts val="0"/>
              </a:spcAft>
              <a:buSzPts val="2800"/>
              <a:buChar char="•"/>
            </a:pPr>
            <a:r>
              <a:rPr lang="es-ES"/>
              <a:t>Un entorno desconectado mejora la escalabilidad y el rendimiento de las aplicaciones</a:t>
            </a:r>
            <a:endParaRPr/>
          </a:p>
          <a:p>
            <a:pPr indent="-319088" lvl="0" marL="319088" rtl="0" algn="l">
              <a:lnSpc>
                <a:spcPct val="90000"/>
              </a:lnSpc>
              <a:spcBef>
                <a:spcPts val="960"/>
              </a:spcBef>
              <a:spcAft>
                <a:spcPts val="0"/>
              </a:spcAft>
              <a:buSzPts val="3200"/>
              <a:buChar char="•"/>
            </a:pPr>
            <a:r>
              <a:rPr lang="es-ES"/>
              <a:t>Desventajas</a:t>
            </a:r>
            <a:endParaRPr/>
          </a:p>
          <a:p>
            <a:pPr indent="-354013" lvl="1" marL="833438" rtl="0" algn="l">
              <a:lnSpc>
                <a:spcPct val="80000"/>
              </a:lnSpc>
              <a:spcBef>
                <a:spcPts val="840"/>
              </a:spcBef>
              <a:spcAft>
                <a:spcPts val="0"/>
              </a:spcAft>
              <a:buClr>
                <a:schemeClr val="accent2"/>
              </a:buClr>
              <a:buSzPts val="2800"/>
              <a:buChar char="•"/>
            </a:pPr>
            <a:r>
              <a:rPr lang="es-ES"/>
              <a:t>Los datos no siempre están actualizados</a:t>
            </a:r>
            <a:endParaRPr/>
          </a:p>
          <a:p>
            <a:pPr indent="-354013" lvl="1" marL="833438" rtl="0" algn="l">
              <a:lnSpc>
                <a:spcPct val="80000"/>
              </a:lnSpc>
              <a:spcBef>
                <a:spcPts val="840"/>
              </a:spcBef>
              <a:spcAft>
                <a:spcPts val="0"/>
              </a:spcAft>
              <a:buClr>
                <a:schemeClr val="accent2"/>
              </a:buClr>
              <a:buSzPts val="2800"/>
              <a:buChar char="•"/>
            </a:pPr>
            <a:r>
              <a:rPr lang="es-ES"/>
              <a:t>Pueden producirse conflictos de cambios que deben solucionarse de forma manual.</a:t>
            </a:r>
            <a:endParaRPr/>
          </a:p>
        </p:txBody>
      </p:sp>
      <p:pic>
        <p:nvPicPr>
          <p:cNvPr descr="mostrito2.gif" id="119" name="Google Shape;119;p20"/>
          <p:cNvPicPr preferRelativeResize="0"/>
          <p:nvPr/>
        </p:nvPicPr>
        <p:blipFill rotWithShape="1">
          <a:blip r:embed="rId3">
            <a:alphaModFix/>
          </a:blip>
          <a:srcRect b="0" l="0" r="0" t="0"/>
          <a:stretch/>
        </p:blipFill>
        <p:spPr>
          <a:xfrm>
            <a:off x="5040976" y="6231373"/>
            <a:ext cx="692320" cy="568571"/>
          </a:xfrm>
          <a:prstGeom prst="rect">
            <a:avLst/>
          </a:prstGeom>
          <a:noFill/>
          <a:ln>
            <a:noFill/>
          </a:ln>
        </p:spPr>
      </p:pic>
    </p:spTree>
  </p:cSld>
  <p:clrMapOvr>
    <a:masterClrMapping/>
  </p:clrMapOvr>
  <p:transition>
    <p:fade/>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21"/>
          <p:cNvSpPr txBox="1"/>
          <p:nvPr>
            <p:ph idx="4294967295" type="title"/>
          </p:nvPr>
        </p:nvSpPr>
        <p:spPr>
          <a:xfrm>
            <a:off x="384175" y="9525"/>
            <a:ext cx="8382000" cy="1190625"/>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None/>
            </a:pPr>
            <a:r>
              <a:rPr lang="es-ES" sz="4000"/>
              <a:t>Namespace (Colección de Clases) System.Data</a:t>
            </a:r>
            <a:endParaRPr sz="4000"/>
          </a:p>
        </p:txBody>
      </p:sp>
      <p:sp>
        <p:nvSpPr>
          <p:cNvPr id="128" name="Google Shape;128;p21"/>
          <p:cNvSpPr txBox="1"/>
          <p:nvPr>
            <p:ph idx="4294967295" type="body"/>
          </p:nvPr>
        </p:nvSpPr>
        <p:spPr>
          <a:xfrm>
            <a:off x="381000" y="838200"/>
            <a:ext cx="8410575" cy="5340350"/>
          </a:xfrm>
          <a:prstGeom prst="rect">
            <a:avLst/>
          </a:prstGeom>
          <a:noFill/>
          <a:ln>
            <a:noFill/>
          </a:ln>
        </p:spPr>
        <p:txBody>
          <a:bodyPr anchorCtr="0" anchor="t" bIns="45700" lIns="91425" spcFirstLastPara="1" rIns="91425" wrap="square" tIns="45700">
            <a:noAutofit/>
          </a:bodyPr>
          <a:lstStyle/>
          <a:p>
            <a:pPr indent="-128588" lvl="0" marL="319088" rtl="0" algn="l">
              <a:lnSpc>
                <a:spcPct val="70000"/>
              </a:lnSpc>
              <a:spcBef>
                <a:spcPts val="0"/>
              </a:spcBef>
              <a:spcAft>
                <a:spcPts val="0"/>
              </a:spcAft>
              <a:buSzPts val="3000"/>
              <a:buNone/>
            </a:pPr>
            <a:r>
              <a:t/>
            </a:r>
            <a:endParaRPr sz="3000"/>
          </a:p>
          <a:p>
            <a:pPr indent="-319088" lvl="0" marL="319088" rtl="0" algn="l">
              <a:lnSpc>
                <a:spcPct val="70000"/>
              </a:lnSpc>
              <a:spcBef>
                <a:spcPts val="900"/>
              </a:spcBef>
              <a:spcAft>
                <a:spcPts val="0"/>
              </a:spcAft>
              <a:buSzPts val="3000"/>
              <a:buChar char="•"/>
            </a:pPr>
            <a:r>
              <a:rPr lang="es-ES" sz="3000"/>
              <a:t>Dentro del espacio de nombres System.Data nos encontramos con las siguientes clases, que son el eje central de ADO.NET: </a:t>
            </a:r>
            <a:endParaRPr/>
          </a:p>
          <a:p>
            <a:pPr indent="-273050" lvl="1" marL="639763" rtl="0" algn="l">
              <a:lnSpc>
                <a:spcPct val="70000"/>
              </a:lnSpc>
              <a:spcBef>
                <a:spcPts val="720"/>
              </a:spcBef>
              <a:spcAft>
                <a:spcPts val="0"/>
              </a:spcAft>
              <a:buSzPts val="2400"/>
              <a:buChar char="•"/>
            </a:pPr>
            <a:r>
              <a:rPr lang="es-ES" sz="2400"/>
              <a:t> </a:t>
            </a:r>
            <a:r>
              <a:rPr b="1" lang="es-ES" sz="2400"/>
              <a:t>DataSet</a:t>
            </a:r>
            <a:r>
              <a:rPr lang="es-ES" sz="2400"/>
              <a:t> : Almacén de datos de ADO.NET. Representa una Base de Datos  desconectada del proveedor de datos. Capaz de almacenar datos y relaciones. </a:t>
            </a:r>
            <a:endParaRPr/>
          </a:p>
          <a:p>
            <a:pPr indent="-273050" lvl="1" marL="639763" rtl="0" algn="l">
              <a:lnSpc>
                <a:spcPct val="70000"/>
              </a:lnSpc>
              <a:spcBef>
                <a:spcPts val="720"/>
              </a:spcBef>
              <a:spcAft>
                <a:spcPts val="0"/>
              </a:spcAft>
              <a:buSzPts val="2400"/>
              <a:buChar char="•"/>
            </a:pPr>
            <a:r>
              <a:rPr b="1" lang="es-ES" sz="2400"/>
              <a:t>DataTable</a:t>
            </a:r>
            <a:r>
              <a:rPr lang="es-ES" sz="2400"/>
              <a:t> : Un contenedor de datos. Estructurado como un conjunto de filas (DataRow) y de columnas (DataColumn).  </a:t>
            </a:r>
            <a:endParaRPr/>
          </a:p>
          <a:p>
            <a:pPr indent="-273050" lvl="1" marL="639763" rtl="0" algn="l">
              <a:lnSpc>
                <a:spcPct val="70000"/>
              </a:lnSpc>
              <a:spcBef>
                <a:spcPts val="720"/>
              </a:spcBef>
              <a:spcAft>
                <a:spcPts val="0"/>
              </a:spcAft>
              <a:buSzPts val="2400"/>
              <a:buChar char="•"/>
            </a:pPr>
            <a:r>
              <a:rPr b="1" lang="es-ES" sz="2400"/>
              <a:t>DataRow </a:t>
            </a:r>
            <a:r>
              <a:rPr lang="es-ES" sz="2400"/>
              <a:t>: Registro que almacena muchos valores. Representación de una fila de una Bases de Datos en ADO.NET.  </a:t>
            </a:r>
            <a:endParaRPr/>
          </a:p>
          <a:p>
            <a:pPr indent="-273050" lvl="1" marL="639763" rtl="0" algn="l">
              <a:lnSpc>
                <a:spcPct val="70000"/>
              </a:lnSpc>
              <a:spcBef>
                <a:spcPts val="720"/>
              </a:spcBef>
              <a:spcAft>
                <a:spcPts val="0"/>
              </a:spcAft>
              <a:buSzPts val="2400"/>
              <a:buChar char="•"/>
            </a:pPr>
            <a:r>
              <a:rPr b="1" lang="es-ES" sz="2400"/>
              <a:t>DataColumn</a:t>
            </a:r>
            <a:r>
              <a:rPr lang="es-ES" sz="2400"/>
              <a:t> : Contiene la definición de una columna de un registro(fila) de una estructura (DataTable) de una Base de Datos (DataSet).</a:t>
            </a:r>
            <a:endParaRPr sz="2400"/>
          </a:p>
        </p:txBody>
      </p:sp>
      <p:pic>
        <p:nvPicPr>
          <p:cNvPr descr="mostrito2.gif" id="129" name="Google Shape;129;p21"/>
          <p:cNvPicPr preferRelativeResize="0"/>
          <p:nvPr/>
        </p:nvPicPr>
        <p:blipFill rotWithShape="1">
          <a:blip r:embed="rId3">
            <a:alphaModFix/>
          </a:blip>
          <a:srcRect b="0" l="0" r="0" t="0"/>
          <a:stretch/>
        </p:blipFill>
        <p:spPr>
          <a:xfrm>
            <a:off x="5040976" y="6231373"/>
            <a:ext cx="692320" cy="568571"/>
          </a:xfrm>
          <a:prstGeom prst="rect">
            <a:avLst/>
          </a:prstGeom>
          <a:noFill/>
          <a:ln>
            <a:noFill/>
          </a:ln>
        </p:spPr>
      </p:pic>
    </p:spTree>
  </p:cSld>
  <p:clrMapOvr>
    <a:masterClrMapping/>
  </p:clrMapOvr>
  <p:transition>
    <p:fade/>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22"/>
          <p:cNvSpPr txBox="1"/>
          <p:nvPr>
            <p:ph idx="4294967295" type="body"/>
          </p:nvPr>
        </p:nvSpPr>
        <p:spPr>
          <a:xfrm>
            <a:off x="357158" y="1726738"/>
            <a:ext cx="8410575" cy="4214842"/>
          </a:xfrm>
          <a:prstGeom prst="rect">
            <a:avLst/>
          </a:prstGeom>
          <a:noFill/>
          <a:ln>
            <a:noFill/>
          </a:ln>
        </p:spPr>
        <p:txBody>
          <a:bodyPr anchorCtr="0" anchor="t" bIns="45700" lIns="91425" spcFirstLastPara="1" rIns="91425" wrap="square" tIns="45700">
            <a:noAutofit/>
          </a:bodyPr>
          <a:lstStyle/>
          <a:p>
            <a:pPr indent="0" lvl="1" marL="385763" rtl="0" algn="l">
              <a:lnSpc>
                <a:spcPct val="60000"/>
              </a:lnSpc>
              <a:spcBef>
                <a:spcPts val="0"/>
              </a:spcBef>
              <a:spcAft>
                <a:spcPts val="0"/>
              </a:spcAft>
              <a:buSzPts val="2015"/>
              <a:buNone/>
            </a:pPr>
            <a:r>
              <a:t/>
            </a:r>
            <a:endParaRPr sz="2015"/>
          </a:p>
          <a:p>
            <a:pPr indent="-273049" lvl="1" marL="639763" rtl="0" algn="l">
              <a:lnSpc>
                <a:spcPct val="60000"/>
              </a:lnSpc>
              <a:spcBef>
                <a:spcPts val="558"/>
              </a:spcBef>
              <a:spcAft>
                <a:spcPts val="0"/>
              </a:spcAft>
              <a:buSzPts val="1860"/>
              <a:buChar char="•"/>
            </a:pPr>
            <a:r>
              <a:rPr b="1" lang="es-ES" sz="1860"/>
              <a:t>SqlConnection: </a:t>
            </a:r>
            <a:r>
              <a:rPr lang="es-ES" sz="1860"/>
              <a:t>Clase que representan la etapa de conexión a </a:t>
            </a:r>
            <a:endParaRPr/>
          </a:p>
          <a:p>
            <a:pPr indent="-273049" lvl="1" marL="639763" rtl="0" algn="l">
              <a:lnSpc>
                <a:spcPct val="60000"/>
              </a:lnSpc>
              <a:spcBef>
                <a:spcPts val="558"/>
              </a:spcBef>
              <a:spcAft>
                <a:spcPts val="0"/>
              </a:spcAft>
              <a:buSzPts val="1860"/>
              <a:buNone/>
            </a:pPr>
            <a:r>
              <a:rPr lang="es-ES" sz="1860"/>
              <a:t>    una Base de Datos.</a:t>
            </a:r>
            <a:endParaRPr/>
          </a:p>
          <a:p>
            <a:pPr indent="-154939" lvl="1" marL="639763" rtl="0" algn="l">
              <a:lnSpc>
                <a:spcPct val="60000"/>
              </a:lnSpc>
              <a:spcBef>
                <a:spcPts val="558"/>
              </a:spcBef>
              <a:spcAft>
                <a:spcPts val="0"/>
              </a:spcAft>
              <a:buSzPts val="1860"/>
              <a:buNone/>
            </a:pPr>
            <a:r>
              <a:t/>
            </a:r>
            <a:endParaRPr b="1" sz="1860"/>
          </a:p>
          <a:p>
            <a:pPr indent="-273049" lvl="1" marL="639763" rtl="0" algn="l">
              <a:lnSpc>
                <a:spcPct val="100000"/>
              </a:lnSpc>
              <a:spcBef>
                <a:spcPts val="558"/>
              </a:spcBef>
              <a:spcAft>
                <a:spcPts val="0"/>
              </a:spcAft>
              <a:buSzPts val="1860"/>
              <a:buChar char="•"/>
            </a:pPr>
            <a:r>
              <a:rPr b="1" lang="es-ES" sz="1860"/>
              <a:t>SqlCommand</a:t>
            </a:r>
            <a:r>
              <a:rPr lang="es-ES" sz="1860"/>
              <a:t>: Clase que representan un comando de SQL (Instrucción o Procedimiento Almacenado) contra una Base de Datos. </a:t>
            </a:r>
            <a:endParaRPr/>
          </a:p>
          <a:p>
            <a:pPr indent="0" lvl="1" marL="366713" rtl="0" algn="l">
              <a:lnSpc>
                <a:spcPct val="60000"/>
              </a:lnSpc>
              <a:spcBef>
                <a:spcPts val="558"/>
              </a:spcBef>
              <a:spcAft>
                <a:spcPts val="0"/>
              </a:spcAft>
              <a:buSzPts val="1860"/>
              <a:buNone/>
            </a:pPr>
            <a:r>
              <a:t/>
            </a:r>
            <a:endParaRPr sz="1860"/>
          </a:p>
          <a:p>
            <a:pPr indent="-273049" lvl="1" marL="639763" rtl="0" algn="l">
              <a:lnSpc>
                <a:spcPct val="100000"/>
              </a:lnSpc>
              <a:spcBef>
                <a:spcPts val="558"/>
              </a:spcBef>
              <a:spcAft>
                <a:spcPts val="0"/>
              </a:spcAft>
              <a:buSzPts val="1860"/>
              <a:buChar char="•"/>
            </a:pPr>
            <a:r>
              <a:rPr b="1" lang="es-ES" sz="1860"/>
              <a:t>SqlCommandBuilder</a:t>
            </a:r>
            <a:r>
              <a:rPr lang="es-ES" sz="1860"/>
              <a:t>: Generador de comandos SQL de inserción, </a:t>
            </a:r>
            <a:endParaRPr/>
          </a:p>
          <a:p>
            <a:pPr indent="-273049" lvl="1" marL="639763" rtl="0" algn="l">
              <a:lnSpc>
                <a:spcPct val="60000"/>
              </a:lnSpc>
              <a:spcBef>
                <a:spcPts val="558"/>
              </a:spcBef>
              <a:spcAft>
                <a:spcPts val="0"/>
              </a:spcAft>
              <a:buSzPts val="1860"/>
              <a:buNone/>
            </a:pPr>
            <a:r>
              <a:rPr lang="es-ES" sz="1860"/>
              <a:t>     modificación y borrado de una consulta de SQL.</a:t>
            </a:r>
            <a:endParaRPr/>
          </a:p>
          <a:p>
            <a:pPr indent="0" lvl="1" marL="366713" rtl="0" algn="l">
              <a:lnSpc>
                <a:spcPct val="60000"/>
              </a:lnSpc>
              <a:spcBef>
                <a:spcPts val="558"/>
              </a:spcBef>
              <a:spcAft>
                <a:spcPts val="0"/>
              </a:spcAft>
              <a:buSzPts val="1860"/>
              <a:buNone/>
            </a:pPr>
            <a:r>
              <a:t/>
            </a:r>
            <a:endParaRPr sz="1860"/>
          </a:p>
          <a:p>
            <a:pPr indent="-273049" lvl="1" marL="639763" rtl="0" algn="l">
              <a:lnSpc>
                <a:spcPct val="60000"/>
              </a:lnSpc>
              <a:spcBef>
                <a:spcPts val="558"/>
              </a:spcBef>
              <a:spcAft>
                <a:spcPts val="0"/>
              </a:spcAft>
              <a:buSzPts val="1860"/>
              <a:buChar char="•"/>
            </a:pPr>
            <a:r>
              <a:rPr b="1" lang="es-ES" sz="1860"/>
              <a:t>SqlDataReader</a:t>
            </a:r>
            <a:r>
              <a:rPr lang="es-ES" sz="1860"/>
              <a:t>: Un lector de datos de sólo avance, conectado a la </a:t>
            </a:r>
            <a:endParaRPr/>
          </a:p>
          <a:p>
            <a:pPr indent="-273049" lvl="1" marL="639763" rtl="0" algn="l">
              <a:lnSpc>
                <a:spcPct val="60000"/>
              </a:lnSpc>
              <a:spcBef>
                <a:spcPts val="558"/>
              </a:spcBef>
              <a:spcAft>
                <a:spcPts val="0"/>
              </a:spcAft>
              <a:buSzPts val="1860"/>
              <a:buNone/>
            </a:pPr>
            <a:r>
              <a:rPr lang="es-ES" sz="1860"/>
              <a:t>    Base de Datos . </a:t>
            </a:r>
            <a:endParaRPr/>
          </a:p>
          <a:p>
            <a:pPr indent="0" lvl="1" marL="366713" rtl="0" algn="l">
              <a:lnSpc>
                <a:spcPct val="60000"/>
              </a:lnSpc>
              <a:spcBef>
                <a:spcPts val="558"/>
              </a:spcBef>
              <a:spcAft>
                <a:spcPts val="0"/>
              </a:spcAft>
              <a:buSzPts val="1860"/>
              <a:buNone/>
            </a:pPr>
            <a:r>
              <a:t/>
            </a:r>
            <a:endParaRPr sz="1860"/>
          </a:p>
          <a:p>
            <a:pPr indent="-273049" lvl="1" marL="639763" rtl="0" algn="l">
              <a:lnSpc>
                <a:spcPct val="60000"/>
              </a:lnSpc>
              <a:spcBef>
                <a:spcPts val="558"/>
              </a:spcBef>
              <a:spcAft>
                <a:spcPts val="0"/>
              </a:spcAft>
              <a:buSzPts val="1860"/>
              <a:buChar char="•"/>
            </a:pPr>
            <a:r>
              <a:rPr b="1" lang="es-ES" sz="1860"/>
              <a:t>SqlDataAdapter :</a:t>
            </a:r>
            <a:r>
              <a:rPr lang="es-ES" sz="1860"/>
              <a:t> Clase adaptadora entre un objeto DataSet y sus </a:t>
            </a:r>
            <a:endParaRPr/>
          </a:p>
          <a:p>
            <a:pPr indent="-273049" lvl="1" marL="639763" rtl="0" algn="l">
              <a:lnSpc>
                <a:spcPct val="60000"/>
              </a:lnSpc>
              <a:spcBef>
                <a:spcPts val="558"/>
              </a:spcBef>
              <a:spcAft>
                <a:spcPts val="0"/>
              </a:spcAft>
              <a:buSzPts val="1860"/>
              <a:buNone/>
            </a:pPr>
            <a:r>
              <a:rPr lang="es-ES" sz="1860"/>
              <a:t>     operaciones en la Base de Datos (Intemediador o Puente).</a:t>
            </a:r>
            <a:endParaRPr sz="1860"/>
          </a:p>
        </p:txBody>
      </p:sp>
      <p:sp>
        <p:nvSpPr>
          <p:cNvPr id="135" name="Google Shape;135;p22"/>
          <p:cNvSpPr txBox="1"/>
          <p:nvPr/>
        </p:nvSpPr>
        <p:spPr>
          <a:xfrm>
            <a:off x="381000" y="228600"/>
            <a:ext cx="8382000" cy="1421928"/>
          </a:xfrm>
          <a:prstGeom prst="rect">
            <a:avLst/>
          </a:prstGeom>
          <a:noFill/>
          <a:ln>
            <a:noFill/>
          </a:ln>
        </p:spPr>
        <p:txBody>
          <a:bodyPr anchorCtr="0" anchor="ctr" bIns="45700" lIns="91425" spcFirstLastPara="1" rIns="91425" wrap="square" tIns="45700">
            <a:noAutofit/>
          </a:bodyPr>
          <a:lstStyle/>
          <a:p>
            <a:pPr indent="0" lvl="0" marL="0" marR="0" rtl="0" algn="l">
              <a:lnSpc>
                <a:spcPct val="90000"/>
              </a:lnSpc>
              <a:spcBef>
                <a:spcPts val="0"/>
              </a:spcBef>
              <a:spcAft>
                <a:spcPts val="0"/>
              </a:spcAft>
              <a:buClr>
                <a:schemeClr val="dk2"/>
              </a:buClr>
              <a:buSzPts val="4800"/>
              <a:buFont typeface="Quattrocento Sans"/>
              <a:buNone/>
            </a:pPr>
            <a:r>
              <a:rPr b="0" i="0" lang="es-ES" sz="4800" u="none" cap="none" strike="noStrike">
                <a:solidFill>
                  <a:schemeClr val="dk2"/>
                </a:solidFill>
                <a:latin typeface="Quattrocento Sans"/>
                <a:ea typeface="Quattrocento Sans"/>
                <a:cs typeface="Quattrocento Sans"/>
                <a:sym typeface="Quattrocento Sans"/>
              </a:rPr>
              <a:t>NameSpace System.Data.SqlClient</a:t>
            </a:r>
            <a:endParaRPr b="0" i="0" sz="4800" u="none" cap="none" strike="noStrike">
              <a:solidFill>
                <a:schemeClr val="dk2"/>
              </a:solidFill>
              <a:latin typeface="Quattrocento Sans"/>
              <a:ea typeface="Quattrocento Sans"/>
              <a:cs typeface="Quattrocento Sans"/>
              <a:sym typeface="Quattrocento Sans"/>
            </a:endParaRPr>
          </a:p>
        </p:txBody>
      </p:sp>
      <p:pic>
        <p:nvPicPr>
          <p:cNvPr descr="mostrito2.gif" id="136" name="Google Shape;136;p22"/>
          <p:cNvPicPr preferRelativeResize="0"/>
          <p:nvPr/>
        </p:nvPicPr>
        <p:blipFill rotWithShape="1">
          <a:blip r:embed="rId3">
            <a:alphaModFix/>
          </a:blip>
          <a:srcRect b="0" l="0" r="0" t="0"/>
          <a:stretch/>
        </p:blipFill>
        <p:spPr>
          <a:xfrm>
            <a:off x="5040976" y="6231373"/>
            <a:ext cx="692320" cy="568571"/>
          </a:xfrm>
          <a:prstGeom prst="rect">
            <a:avLst/>
          </a:prstGeom>
          <a:noFill/>
          <a:ln>
            <a:noFill/>
          </a:ln>
        </p:spPr>
      </p:pic>
    </p:spTree>
  </p:cSld>
  <p:clrMapOvr>
    <a:masterClrMapping/>
  </p:clrMapOvr>
  <p:transition>
    <p:fade/>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 name="Shape 140"/>
        <p:cNvGrpSpPr/>
        <p:nvPr/>
      </p:nvGrpSpPr>
      <p:grpSpPr>
        <a:xfrm>
          <a:off x="0" y="0"/>
          <a:ext cx="0" cy="0"/>
          <a:chOff x="0" y="0"/>
          <a:chExt cx="0" cy="0"/>
        </a:xfrm>
      </p:grpSpPr>
      <p:sp>
        <p:nvSpPr>
          <p:cNvPr id="141" name="Google Shape;141;p23"/>
          <p:cNvSpPr txBox="1"/>
          <p:nvPr/>
        </p:nvSpPr>
        <p:spPr>
          <a:xfrm>
            <a:off x="381000" y="228600"/>
            <a:ext cx="8382000" cy="757130"/>
          </a:xfrm>
          <a:prstGeom prst="rect">
            <a:avLst/>
          </a:prstGeom>
          <a:noFill/>
          <a:ln>
            <a:noFill/>
          </a:ln>
        </p:spPr>
        <p:txBody>
          <a:bodyPr anchorCtr="0" anchor="ctr" bIns="45700" lIns="91425" spcFirstLastPara="1" rIns="91425" wrap="square" tIns="45700">
            <a:noAutofit/>
          </a:bodyPr>
          <a:lstStyle/>
          <a:p>
            <a:pPr indent="0" lvl="0" marL="0" marR="0" rtl="0" algn="l">
              <a:lnSpc>
                <a:spcPct val="90000"/>
              </a:lnSpc>
              <a:spcBef>
                <a:spcPts val="0"/>
              </a:spcBef>
              <a:spcAft>
                <a:spcPts val="0"/>
              </a:spcAft>
              <a:buClr>
                <a:schemeClr val="dk2"/>
              </a:buClr>
              <a:buSzPts val="4800"/>
              <a:buFont typeface="Quattrocento Sans"/>
              <a:buNone/>
            </a:pPr>
            <a:r>
              <a:rPr b="0" i="0" lang="es-ES" sz="4800" u="none" cap="none" strike="noStrike">
                <a:solidFill>
                  <a:schemeClr val="dk2"/>
                </a:solidFill>
                <a:latin typeface="Quattrocento Sans"/>
                <a:ea typeface="Quattrocento Sans"/>
                <a:cs typeface="Quattrocento Sans"/>
                <a:sym typeface="Quattrocento Sans"/>
              </a:rPr>
              <a:t>Arquitectura de ADO.NET</a:t>
            </a:r>
            <a:endParaRPr b="0" i="0" sz="4800" u="none" cap="none" strike="noStrike">
              <a:solidFill>
                <a:schemeClr val="dk2"/>
              </a:solidFill>
              <a:latin typeface="Quattrocento Sans"/>
              <a:ea typeface="Quattrocento Sans"/>
              <a:cs typeface="Quattrocento Sans"/>
              <a:sym typeface="Quattrocento Sans"/>
            </a:endParaRPr>
          </a:p>
        </p:txBody>
      </p:sp>
      <p:pic>
        <p:nvPicPr>
          <p:cNvPr id="142" name="Google Shape;142;p23"/>
          <p:cNvPicPr preferRelativeResize="0"/>
          <p:nvPr/>
        </p:nvPicPr>
        <p:blipFill rotWithShape="1">
          <a:blip r:embed="rId3">
            <a:alphaModFix/>
          </a:blip>
          <a:srcRect b="0" l="0" r="0" t="0"/>
          <a:stretch/>
        </p:blipFill>
        <p:spPr>
          <a:xfrm>
            <a:off x="799168" y="1000107"/>
            <a:ext cx="7572428" cy="4996241"/>
          </a:xfrm>
          <a:prstGeom prst="rect">
            <a:avLst/>
          </a:prstGeom>
          <a:noFill/>
          <a:ln>
            <a:noFill/>
          </a:ln>
        </p:spPr>
      </p:pic>
      <p:pic>
        <p:nvPicPr>
          <p:cNvPr descr="mostrito2.gif" id="143" name="Google Shape;143;p23"/>
          <p:cNvPicPr preferRelativeResize="0"/>
          <p:nvPr/>
        </p:nvPicPr>
        <p:blipFill rotWithShape="1">
          <a:blip r:embed="rId4">
            <a:alphaModFix/>
          </a:blip>
          <a:srcRect b="0" l="0" r="0" t="0"/>
          <a:stretch/>
        </p:blipFill>
        <p:spPr>
          <a:xfrm>
            <a:off x="5040976" y="6231373"/>
            <a:ext cx="692320" cy="568571"/>
          </a:xfrm>
          <a:prstGeom prst="rect">
            <a:avLst/>
          </a:prstGeom>
          <a:noFill/>
          <a:ln>
            <a:noFill/>
          </a:ln>
        </p:spPr>
      </p:pic>
    </p:spTree>
  </p:cSld>
  <p:clrMapOvr>
    <a:masterClrMapping/>
  </p:clrMapOvr>
  <p:transition>
    <p:fade/>
  </p:transition>
</p:sld>
</file>

<file path=ppt/theme/theme1.xml><?xml version="1.0" encoding="utf-8"?>
<a:theme xmlns:a="http://schemas.openxmlformats.org/drawingml/2006/main" xmlns:r="http://schemas.openxmlformats.org/officeDocument/2006/relationships"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2_Visual Studio Template_White_Segoe">
  <a:themeElements>
    <a:clrScheme name="template_C 1">
      <a:dk1>
        <a:srgbClr val="333333"/>
      </a:dk1>
      <a:lt1>
        <a:srgbClr val="FFFFFF"/>
      </a:lt1>
      <a:dk2>
        <a:srgbClr val="1E1E6C"/>
      </a:dk2>
      <a:lt2>
        <a:srgbClr val="000000"/>
      </a:lt2>
      <a:accent1>
        <a:srgbClr val="4C70A6"/>
      </a:accent1>
      <a:accent2>
        <a:srgbClr val="66CC66"/>
      </a:accent2>
      <a:accent3>
        <a:srgbClr val="FFFFFF"/>
      </a:accent3>
      <a:accent4>
        <a:srgbClr val="2A2A2A"/>
      </a:accent4>
      <a:accent5>
        <a:srgbClr val="B2BBD0"/>
      </a:accent5>
      <a:accent6>
        <a:srgbClr val="5CB95C"/>
      </a:accent6>
      <a:hlink>
        <a:srgbClr val="6699FF"/>
      </a:hlink>
      <a:folHlink>
        <a:srgbClr val="F9823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